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0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80" r:id="rId12"/>
    <p:sldId id="345" r:id="rId13"/>
    <p:sldId id="346" r:id="rId14"/>
    <p:sldId id="350" r:id="rId15"/>
    <p:sldId id="351" r:id="rId16"/>
    <p:sldId id="370" r:id="rId17"/>
    <p:sldId id="352" r:id="rId18"/>
    <p:sldId id="353" r:id="rId19"/>
    <p:sldId id="335" r:id="rId20"/>
    <p:sldId id="291" r:id="rId21"/>
    <p:sldId id="293" r:id="rId22"/>
    <p:sldId id="296" r:id="rId23"/>
    <p:sldId id="295" r:id="rId24"/>
    <p:sldId id="294" r:id="rId25"/>
    <p:sldId id="297" r:id="rId26"/>
    <p:sldId id="299" r:id="rId27"/>
    <p:sldId id="324" r:id="rId28"/>
    <p:sldId id="300" r:id="rId29"/>
    <p:sldId id="301" r:id="rId30"/>
    <p:sldId id="303" r:id="rId31"/>
    <p:sldId id="302" r:id="rId32"/>
    <p:sldId id="304" r:id="rId33"/>
    <p:sldId id="272" r:id="rId34"/>
    <p:sldId id="317" r:id="rId35"/>
    <p:sldId id="318" r:id="rId36"/>
    <p:sldId id="368" r:id="rId37"/>
    <p:sldId id="357" r:id="rId38"/>
    <p:sldId id="358" r:id="rId39"/>
    <p:sldId id="359" r:id="rId40"/>
    <p:sldId id="360" r:id="rId41"/>
    <p:sldId id="361" r:id="rId42"/>
    <p:sldId id="362" r:id="rId43"/>
    <p:sldId id="354" r:id="rId44"/>
    <p:sldId id="355" r:id="rId45"/>
    <p:sldId id="356" r:id="rId46"/>
    <p:sldId id="367" r:id="rId47"/>
    <p:sldId id="364" r:id="rId48"/>
    <p:sldId id="365" r:id="rId49"/>
    <p:sldId id="366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2" r:id="rId60"/>
    <p:sldId id="381" r:id="rId6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99"/>
    <a:srgbClr val="CCECFF"/>
    <a:srgbClr val="FFCC66"/>
    <a:srgbClr val="0000FF"/>
    <a:srgbClr val="00FF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764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704" y="78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2B5F3-2246-4551-B3F5-C2C4137456B1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3FB4-5C51-4527-82CE-7B19CEE32D43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321EA-0B7F-4CE6-8126-36FE82AD1706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DC3C-5726-44A3-AB21-26F47589431F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4739-9F5C-42A6-A273-CEBBA22486B9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2FC8-B12C-4CDB-8E5E-969CB15ECB4F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E99A7-13A0-4643-B692-B45C3EF60758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852C0-0707-493D-9693-816D13839D74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542E5-164A-46CB-8607-D564C7CC9741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4B91-794F-4547-98CD-F85B8D39AE56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ABF7-6CDA-4BBA-9B12-B4BF6780F166}" type="slidenum">
              <a:rPr lang="ar-SA"/>
              <a:pPr/>
              <a:t>‹#›</a:t>
            </a:fld>
            <a:endParaRPr lang="th-TH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DE79C7F0-10D5-47B9-8B63-B36B270CA948}" type="slidenum">
              <a:rPr lang="ar-SA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16175"/>
            <a:ext cx="7772400" cy="2822575"/>
          </a:xfrm>
        </p:spPr>
        <p:txBody>
          <a:bodyPr/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CHAPTER THREE</a:t>
            </a:r>
            <a:b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Multi View Drawing  </a:t>
            </a:r>
            <a:br>
              <a:rPr lang="en-US" sz="6000" b="1" dirty="0">
                <a:solidFill>
                  <a:schemeClr val="accent2"/>
                </a:solidFill>
              </a:rPr>
            </a:br>
            <a:endParaRPr lang="th-TH" sz="6000" b="1" dirty="0">
              <a:solidFill>
                <a:schemeClr val="accent2"/>
              </a:solidFill>
            </a:endParaRPr>
          </a:p>
        </p:txBody>
      </p:sp>
      <p:pic>
        <p:nvPicPr>
          <p:cNvPr id="46086" name="Picture 6" descr="plans_top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47813"/>
          </a:xfrm>
          <a:prstGeom prst="rect">
            <a:avLst/>
          </a:prstGeom>
          <a:noFill/>
        </p:spPr>
      </p:pic>
      <p:pic>
        <p:nvPicPr>
          <p:cNvPr id="46087" name="Picture 7" descr="pic_draf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4184650"/>
            <a:ext cx="3579812" cy="2684463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5" y="4415412"/>
            <a:ext cx="2492695" cy="22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6296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59050"/>
      </p:ext>
    </p:extLst>
  </p:cSld>
  <p:clrMapOvr>
    <a:masterClrMapping/>
  </p:clrMapOvr>
  <p:transition spd="med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EE822F-6104-49FA-BBF1-982FE13D9298}"/>
              </a:ext>
            </a:extLst>
          </p:cNvPr>
          <p:cNvGrpSpPr/>
          <p:nvPr/>
        </p:nvGrpSpPr>
        <p:grpSpPr>
          <a:xfrm>
            <a:off x="954157" y="612457"/>
            <a:ext cx="7527233" cy="5633085"/>
            <a:chOff x="0" y="0"/>
            <a:chExt cx="5943600" cy="56330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95CBEA-EDEE-4188-96E4-587F52E92D6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30340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B4F948-44FE-4F5F-9A58-74C29C0B1C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34030"/>
              <a:ext cx="5943600" cy="259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75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850"/>
            <a:ext cx="87249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40106"/>
      </p:ext>
    </p:extLst>
  </p:cSld>
  <p:clrMapOvr>
    <a:masterClrMapping/>
  </p:clrMapOvr>
  <p:transition spd="med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248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23832"/>
      </p:ext>
    </p:extLst>
  </p:cSld>
  <p:clrMapOvr>
    <a:masterClrMapping/>
  </p:clrMapOvr>
  <p:transition spd="med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236483"/>
            <a:ext cx="8544911" cy="57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25633"/>
      </p:ext>
    </p:extLst>
  </p:cSld>
  <p:clrMapOvr>
    <a:masterClrMapping/>
  </p:clrMapOvr>
  <p:transition spd="med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504497"/>
            <a:ext cx="8497613" cy="4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78325"/>
      </p:ext>
    </p:extLst>
  </p:cSld>
  <p:clrMapOvr>
    <a:masterClrMapping/>
  </p:clrMapOvr>
  <p:transition spd="med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612429"/>
            <a:ext cx="8261131" cy="61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30173"/>
      </p:ext>
    </p:extLst>
  </p:cSld>
  <p:clrMapOvr>
    <a:masterClrMapping/>
  </p:clrMapOvr>
  <p:transition spd="med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599090"/>
            <a:ext cx="8040414" cy="553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63612"/>
      </p:ext>
    </p:extLst>
  </p:cSld>
  <p:clrMapOvr>
    <a:masterClrMapping/>
  </p:clrMapOvr>
  <p:transition spd="med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reating an ortho"/>
          <p:cNvPicPr>
            <a:picLocks noChangeAspect="1" noChangeArrowheads="1"/>
          </p:cNvPicPr>
          <p:nvPr/>
        </p:nvPicPr>
        <p:blipFill>
          <a:blip r:embed="rId2"/>
          <a:srcRect l="993" t="725" r="993" b="1262"/>
          <a:stretch>
            <a:fillRect/>
          </a:stretch>
        </p:blipFill>
        <p:spPr bwMode="auto">
          <a:xfrm>
            <a:off x="567559" y="346840"/>
            <a:ext cx="7614744" cy="625891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465280"/>
      </p:ext>
    </p:extLst>
  </p:cSld>
  <p:clrMapOvr>
    <a:masterClrMapping/>
  </p:clrMapOvr>
  <p:transition spd="med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93800" y="185738"/>
            <a:ext cx="673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VIEW  SELECTION  STEPS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61988" y="1189038"/>
            <a:ext cx="6569427" cy="13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Orient the object to the best position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a glass box. </a:t>
            </a:r>
            <a:endParaRPr lang="th-TH" sz="3200" dirty="0">
              <a:latin typeface="Times New Roman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61988" y="2895600"/>
            <a:ext cx="4078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Select the front view.</a:t>
            </a:r>
            <a:endParaRPr lang="th-TH" sz="3200" dirty="0">
              <a:latin typeface="Times New Roman" pitchFamily="18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61988" y="3962400"/>
            <a:ext cx="4233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Select adjacent views.</a:t>
            </a:r>
            <a:endParaRPr lang="th-TH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416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8" grpId="0"/>
      <p:bldP spid="368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93800" y="185738"/>
            <a:ext cx="673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MULTI-VIEW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DRAWINGS 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61988" y="1189038"/>
            <a:ext cx="8024812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Are convectional projections of a three dimensional object on a two dimensional plane.</a:t>
            </a:r>
            <a:endParaRPr lang="th-TH" sz="4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7" name="Picture 29" descr="pic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lum bright="-24000" contrast="54000"/>
          </a:blip>
          <a:srcRect r="10194" b="3975"/>
          <a:stretch>
            <a:fillRect/>
          </a:stretch>
        </p:blipFill>
        <p:spPr bwMode="auto">
          <a:xfrm>
            <a:off x="4856163" y="3065463"/>
            <a:ext cx="3548062" cy="3716337"/>
          </a:xfrm>
          <a:prstGeom prst="rect">
            <a:avLst/>
          </a:prstGeom>
          <a:noFill/>
        </p:spPr>
      </p:pic>
      <p:pic>
        <p:nvPicPr>
          <p:cNvPr id="37916" name="Picture 28" descr="pic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</a:blip>
          <a:srcRect/>
          <a:stretch>
            <a:fillRect/>
          </a:stretch>
        </p:blipFill>
        <p:spPr bwMode="auto">
          <a:xfrm>
            <a:off x="523875" y="2971800"/>
            <a:ext cx="3814763" cy="3886200"/>
          </a:xfrm>
          <a:prstGeom prst="rect">
            <a:avLst/>
          </a:prstGeom>
          <a:noFill/>
        </p:spPr>
      </p:pic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41300" y="1041400"/>
            <a:ext cx="8699500" cy="179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69925" y="185738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1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Orient  the  Object</a:t>
            </a:r>
          </a:p>
        </p:txBody>
      </p:sp>
      <p:grpSp>
        <p:nvGrpSpPr>
          <p:cNvPr id="37921" name="Group 33"/>
          <p:cNvGrpSpPr>
            <a:grpSpLocks/>
          </p:cNvGrpSpPr>
          <p:nvPr/>
        </p:nvGrpSpPr>
        <p:grpSpPr bwMode="auto">
          <a:xfrm>
            <a:off x="330200" y="1065213"/>
            <a:ext cx="8813800" cy="519112"/>
            <a:chOff x="208" y="671"/>
            <a:chExt cx="5552" cy="327"/>
          </a:xfrm>
        </p:grpSpPr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417" y="671"/>
              <a:ext cx="53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object should be placed in its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natural position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08" y="76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722813" y="3216275"/>
            <a:ext cx="750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NO !</a:t>
            </a:r>
            <a:endParaRPr lang="th-TH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330200" y="1555750"/>
            <a:ext cx="7394575" cy="1212850"/>
            <a:chOff x="416" y="1020"/>
            <a:chExt cx="4658" cy="764"/>
          </a:xfrm>
        </p:grpSpPr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622" y="1020"/>
              <a:ext cx="445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object should presents its features in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actual</a:t>
              </a:r>
              <a:b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size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shape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in orthographic views.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416" y="1176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600075" y="3094038"/>
            <a:ext cx="127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th-TH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 animBg="1"/>
      <p:bldP spid="37908" grpId="0"/>
      <p:bldP spid="379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69925" y="185738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2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 a  Front  View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28600" y="1041400"/>
            <a:ext cx="8737600" cy="12319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447675" y="1011238"/>
            <a:ext cx="8683625" cy="1203325"/>
            <a:chOff x="232" y="629"/>
            <a:chExt cx="5470" cy="758"/>
          </a:xfrm>
        </p:grpSpPr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232" y="76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446" y="629"/>
              <a:ext cx="5256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object’s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longest dimension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should be presented as a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width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th-TH" dirty="0">
                <a:latin typeface="Times New Roman" pitchFamily="18" charset="0"/>
              </a:endParaRPr>
            </a:p>
          </p:txBody>
        </p:sp>
      </p:grp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5318125"/>
            <a:ext cx="2476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313363"/>
            <a:ext cx="1266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2513" y="3805238"/>
            <a:ext cx="2435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5950" y="5305425"/>
            <a:ext cx="2476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5300663"/>
            <a:ext cx="1266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7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675" y="2905125"/>
            <a:ext cx="1270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897063" y="3914775"/>
            <a:ext cx="2353465" cy="61555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Inappropriate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257175" y="2357438"/>
            <a:ext cx="1967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choice</a:t>
            </a:r>
            <a:endParaRPr lang="th-TH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4559300" y="2552700"/>
            <a:ext cx="0" cy="402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7575550" y="3957638"/>
            <a:ext cx="12700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4625975" y="2408238"/>
            <a:ext cx="2327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Second choice</a:t>
            </a:r>
            <a:endParaRPr lang="th-TH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879600" y="2984500"/>
            <a:ext cx="2463800" cy="2336800"/>
          </a:xfrm>
          <a:prstGeom prst="rect">
            <a:avLst/>
          </a:prstGeom>
          <a:noFill/>
          <a:ln w="9525">
            <a:solidFill>
              <a:srgbClr val="FF99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7594600" y="3860800"/>
            <a:ext cx="1231900" cy="1155700"/>
          </a:xfrm>
          <a:prstGeom prst="rect">
            <a:avLst/>
          </a:prstGeom>
          <a:noFill/>
          <a:ln w="9525">
            <a:solidFill>
              <a:srgbClr val="FF99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1851025" y="3059113"/>
            <a:ext cx="2614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Waste more space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2" grpId="0" animBg="1"/>
      <p:bldP spid="39973" grpId="0"/>
      <p:bldP spid="39976" grpId="0" animBg="1"/>
      <p:bldP spid="39977" grpId="0" animBg="1"/>
      <p:bldP spid="39978" grpId="0"/>
      <p:bldP spid="39979" grpId="0" animBg="1"/>
      <p:bldP spid="39979" grpId="1" animBg="1"/>
      <p:bldP spid="39980" grpId="0" animBg="1"/>
      <p:bldP spid="39980" grpId="1" animBg="1"/>
      <p:bldP spid="39981" grpId="0"/>
      <p:bldP spid="3998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650" y="3375025"/>
            <a:ext cx="2476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4926013"/>
            <a:ext cx="1228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063" y="4859338"/>
            <a:ext cx="2435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052513" y="3800475"/>
            <a:ext cx="2353465" cy="61555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Inappropriate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28600" y="1041400"/>
            <a:ext cx="8737600" cy="1816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68300" y="998538"/>
            <a:ext cx="8683625" cy="1947863"/>
            <a:chOff x="232" y="629"/>
            <a:chExt cx="5470" cy="1227"/>
          </a:xfrm>
        </p:grpSpPr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32" y="76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534" y="629"/>
              <a:ext cx="5168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adjacent views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that are projected from the selected front view should appear in its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natural position.</a:t>
              </a:r>
              <a:endParaRPr lang="th-TH" sz="3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69925" y="185738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2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 a  Front 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28600" y="914400"/>
            <a:ext cx="8737600" cy="990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69925" y="185738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2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 a  Front  View</a:t>
            </a:r>
          </a:p>
        </p:txBody>
      </p:sp>
      <p:grpSp>
        <p:nvGrpSpPr>
          <p:cNvPr id="43141" name="Group 133"/>
          <p:cNvGrpSpPr>
            <a:grpSpLocks/>
          </p:cNvGrpSpPr>
          <p:nvPr/>
        </p:nvGrpSpPr>
        <p:grpSpPr bwMode="auto">
          <a:xfrm>
            <a:off x="368300" y="922339"/>
            <a:ext cx="7575550" cy="954088"/>
            <a:chOff x="232" y="613"/>
            <a:chExt cx="4772" cy="601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534" y="613"/>
              <a:ext cx="447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Choose the view that have the 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fewest number of</a:t>
              </a:r>
              <a:b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hidden lines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232" y="68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42" name="Group 134"/>
          <p:cNvGrpSpPr>
            <a:grpSpLocks/>
          </p:cNvGrpSpPr>
          <p:nvPr/>
        </p:nvGrpSpPr>
        <p:grpSpPr bwMode="auto">
          <a:xfrm>
            <a:off x="801688" y="2028825"/>
            <a:ext cx="2989262" cy="2312988"/>
            <a:chOff x="777" y="1214"/>
            <a:chExt cx="1883" cy="1457"/>
          </a:xfrm>
        </p:grpSpPr>
        <p:grpSp>
          <p:nvGrpSpPr>
            <p:cNvPr id="43046" name="Group 38"/>
            <p:cNvGrpSpPr>
              <a:grpSpLocks/>
            </p:cNvGrpSpPr>
            <p:nvPr/>
          </p:nvGrpSpPr>
          <p:grpSpPr bwMode="auto">
            <a:xfrm>
              <a:off x="777" y="1214"/>
              <a:ext cx="1883" cy="1457"/>
              <a:chOff x="709" y="2078"/>
              <a:chExt cx="1505" cy="1165"/>
            </a:xfrm>
          </p:grpSpPr>
          <p:sp>
            <p:nvSpPr>
              <p:cNvPr id="43036" name="Freeform 28"/>
              <p:cNvSpPr>
                <a:spLocks/>
              </p:cNvSpPr>
              <p:nvPr/>
            </p:nvSpPr>
            <p:spPr bwMode="auto">
              <a:xfrm>
                <a:off x="1333" y="2244"/>
                <a:ext cx="396" cy="657"/>
              </a:xfrm>
              <a:custGeom>
                <a:avLst/>
                <a:gdLst/>
                <a:ahLst/>
                <a:cxnLst>
                  <a:cxn ang="0">
                    <a:pos x="0" y="657"/>
                  </a:cxn>
                  <a:cxn ang="0">
                    <a:pos x="0" y="507"/>
                  </a:cxn>
                  <a:cxn ang="0">
                    <a:pos x="245" y="363"/>
                  </a:cxn>
                  <a:cxn ang="0">
                    <a:pos x="245" y="84"/>
                  </a:cxn>
                  <a:cxn ang="0">
                    <a:pos x="396" y="0"/>
                  </a:cxn>
                  <a:cxn ang="0">
                    <a:pos x="396" y="423"/>
                  </a:cxn>
                  <a:cxn ang="0">
                    <a:pos x="0" y="657"/>
                  </a:cxn>
                </a:cxnLst>
                <a:rect l="0" t="0" r="r" b="b"/>
                <a:pathLst>
                  <a:path w="396" h="657">
                    <a:moveTo>
                      <a:pt x="0" y="657"/>
                    </a:moveTo>
                    <a:lnTo>
                      <a:pt x="0" y="507"/>
                    </a:lnTo>
                    <a:lnTo>
                      <a:pt x="245" y="363"/>
                    </a:lnTo>
                    <a:lnTo>
                      <a:pt x="245" y="84"/>
                    </a:lnTo>
                    <a:lnTo>
                      <a:pt x="396" y="0"/>
                    </a:lnTo>
                    <a:lnTo>
                      <a:pt x="396" y="423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Freeform 23"/>
              <p:cNvSpPr>
                <a:spLocks/>
              </p:cNvSpPr>
              <p:nvPr/>
            </p:nvSpPr>
            <p:spPr bwMode="auto">
              <a:xfrm>
                <a:off x="710" y="2586"/>
                <a:ext cx="1105" cy="656"/>
              </a:xfrm>
              <a:custGeom>
                <a:avLst/>
                <a:gdLst/>
                <a:ahLst/>
                <a:cxnLst>
                  <a:cxn ang="0">
                    <a:pos x="1104" y="656"/>
                  </a:cxn>
                  <a:cxn ang="0">
                    <a:pos x="0" y="360"/>
                  </a:cxn>
                  <a:cxn ang="0">
                    <a:pos x="0" y="0"/>
                  </a:cxn>
                  <a:cxn ang="0">
                    <a:pos x="626" y="168"/>
                  </a:cxn>
                  <a:cxn ang="0">
                    <a:pos x="626" y="312"/>
                  </a:cxn>
                  <a:cxn ang="0">
                    <a:pos x="1105" y="440"/>
                  </a:cxn>
                  <a:cxn ang="0">
                    <a:pos x="1104" y="656"/>
                  </a:cxn>
                </a:cxnLst>
                <a:rect l="0" t="0" r="r" b="b"/>
                <a:pathLst>
                  <a:path w="1105" h="656">
                    <a:moveTo>
                      <a:pt x="1104" y="656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626" y="168"/>
                    </a:lnTo>
                    <a:lnTo>
                      <a:pt x="626" y="312"/>
                    </a:lnTo>
                    <a:lnTo>
                      <a:pt x="1105" y="440"/>
                    </a:lnTo>
                    <a:lnTo>
                      <a:pt x="1104" y="656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24"/>
              <p:cNvSpPr>
                <a:spLocks/>
              </p:cNvSpPr>
              <p:nvPr/>
            </p:nvSpPr>
            <p:spPr bwMode="auto">
              <a:xfrm>
                <a:off x="709" y="2445"/>
                <a:ext cx="870" cy="309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45" y="0"/>
                  </a:cxn>
                  <a:cxn ang="0">
                    <a:pos x="870" y="165"/>
                  </a:cxn>
                  <a:cxn ang="0">
                    <a:pos x="627" y="309"/>
                  </a:cxn>
                  <a:cxn ang="0">
                    <a:pos x="0" y="141"/>
                  </a:cxn>
                </a:cxnLst>
                <a:rect l="0" t="0" r="r" b="b"/>
                <a:pathLst>
                  <a:path w="870" h="309">
                    <a:moveTo>
                      <a:pt x="0" y="141"/>
                    </a:moveTo>
                    <a:lnTo>
                      <a:pt x="245" y="0"/>
                    </a:lnTo>
                    <a:lnTo>
                      <a:pt x="870" y="165"/>
                    </a:lnTo>
                    <a:lnTo>
                      <a:pt x="627" y="30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auto">
              <a:xfrm>
                <a:off x="955" y="2166"/>
                <a:ext cx="624" cy="447"/>
              </a:xfrm>
              <a:custGeom>
                <a:avLst/>
                <a:gdLst/>
                <a:ahLst/>
                <a:cxnLst>
                  <a:cxn ang="0">
                    <a:pos x="624" y="447"/>
                  </a:cxn>
                  <a:cxn ang="0">
                    <a:pos x="0" y="279"/>
                  </a:cxn>
                  <a:cxn ang="0">
                    <a:pos x="0" y="0"/>
                  </a:cxn>
                  <a:cxn ang="0">
                    <a:pos x="624" y="168"/>
                  </a:cxn>
                  <a:cxn ang="0">
                    <a:pos x="624" y="447"/>
                  </a:cxn>
                </a:cxnLst>
                <a:rect l="0" t="0" r="r" b="b"/>
                <a:pathLst>
                  <a:path w="624" h="447">
                    <a:moveTo>
                      <a:pt x="624" y="447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624" y="168"/>
                    </a:lnTo>
                    <a:lnTo>
                      <a:pt x="624" y="447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auto">
              <a:xfrm>
                <a:off x="1333" y="2667"/>
                <a:ext cx="881" cy="360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480" y="360"/>
                  </a:cxn>
                  <a:cxn ang="0">
                    <a:pos x="881" y="126"/>
                  </a:cxn>
                  <a:cxn ang="0">
                    <a:pos x="396" y="0"/>
                  </a:cxn>
                  <a:cxn ang="0">
                    <a:pos x="0" y="231"/>
                  </a:cxn>
                </a:cxnLst>
                <a:rect l="0" t="0" r="r" b="b"/>
                <a:pathLst>
                  <a:path w="881" h="360">
                    <a:moveTo>
                      <a:pt x="0" y="231"/>
                    </a:moveTo>
                    <a:lnTo>
                      <a:pt x="480" y="360"/>
                    </a:lnTo>
                    <a:lnTo>
                      <a:pt x="881" y="126"/>
                    </a:lnTo>
                    <a:lnTo>
                      <a:pt x="396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36"/>
              <p:cNvSpPr>
                <a:spLocks/>
              </p:cNvSpPr>
              <p:nvPr/>
            </p:nvSpPr>
            <p:spPr bwMode="auto">
              <a:xfrm>
                <a:off x="1813" y="2796"/>
                <a:ext cx="399" cy="447"/>
              </a:xfrm>
              <a:custGeom>
                <a:avLst/>
                <a:gdLst/>
                <a:ahLst/>
                <a:cxnLst>
                  <a:cxn ang="0">
                    <a:pos x="3" y="231"/>
                  </a:cxn>
                  <a:cxn ang="0">
                    <a:pos x="0" y="447"/>
                  </a:cxn>
                  <a:cxn ang="0">
                    <a:pos x="399" y="220"/>
                  </a:cxn>
                  <a:cxn ang="0">
                    <a:pos x="399" y="0"/>
                  </a:cxn>
                  <a:cxn ang="0">
                    <a:pos x="3" y="231"/>
                  </a:cxn>
                </a:cxnLst>
                <a:rect l="0" t="0" r="r" b="b"/>
                <a:pathLst>
                  <a:path w="399" h="447">
                    <a:moveTo>
                      <a:pt x="3" y="231"/>
                    </a:moveTo>
                    <a:lnTo>
                      <a:pt x="0" y="447"/>
                    </a:lnTo>
                    <a:lnTo>
                      <a:pt x="399" y="220"/>
                    </a:lnTo>
                    <a:lnTo>
                      <a:pt x="399" y="0"/>
                    </a:lnTo>
                    <a:lnTo>
                      <a:pt x="3" y="23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auto">
              <a:xfrm>
                <a:off x="955" y="2078"/>
                <a:ext cx="774" cy="259"/>
              </a:xfrm>
              <a:custGeom>
                <a:avLst/>
                <a:gdLst/>
                <a:ahLst/>
                <a:cxnLst>
                  <a:cxn ang="0">
                    <a:pos x="774" y="166"/>
                  </a:cxn>
                  <a:cxn ang="0">
                    <a:pos x="153" y="0"/>
                  </a:cxn>
                  <a:cxn ang="0">
                    <a:pos x="0" y="88"/>
                  </a:cxn>
                  <a:cxn ang="0">
                    <a:pos x="621" y="259"/>
                  </a:cxn>
                  <a:cxn ang="0">
                    <a:pos x="774" y="166"/>
                  </a:cxn>
                </a:cxnLst>
                <a:rect l="0" t="0" r="r" b="b"/>
                <a:pathLst>
                  <a:path w="774" h="259">
                    <a:moveTo>
                      <a:pt x="774" y="166"/>
                    </a:moveTo>
                    <a:lnTo>
                      <a:pt x="153" y="0"/>
                    </a:lnTo>
                    <a:lnTo>
                      <a:pt x="0" y="88"/>
                    </a:lnTo>
                    <a:lnTo>
                      <a:pt x="621" y="259"/>
                    </a:lnTo>
                    <a:lnTo>
                      <a:pt x="774" y="16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48" name="Oval 40"/>
            <p:cNvSpPr>
              <a:spLocks noChangeArrowheads="1"/>
            </p:cNvSpPr>
            <p:nvPr/>
          </p:nvSpPr>
          <p:spPr bwMode="auto">
            <a:xfrm rot="3600000">
              <a:off x="1192" y="1481"/>
              <a:ext cx="220" cy="147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Oval 43"/>
            <p:cNvSpPr>
              <a:spLocks noChangeArrowheads="1"/>
            </p:cNvSpPr>
            <p:nvPr/>
          </p:nvSpPr>
          <p:spPr bwMode="auto">
            <a:xfrm>
              <a:off x="1985" y="2087"/>
              <a:ext cx="297" cy="169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43" name="Group 135"/>
          <p:cNvGrpSpPr>
            <a:grpSpLocks/>
          </p:cNvGrpSpPr>
          <p:nvPr/>
        </p:nvGrpSpPr>
        <p:grpSpPr bwMode="auto">
          <a:xfrm>
            <a:off x="650875" y="4743450"/>
            <a:ext cx="3006725" cy="1936750"/>
            <a:chOff x="410" y="2988"/>
            <a:chExt cx="1894" cy="1220"/>
          </a:xfrm>
        </p:grpSpPr>
        <p:sp>
          <p:nvSpPr>
            <p:cNvPr id="43056" name="Oval 48"/>
            <p:cNvSpPr>
              <a:spLocks noChangeArrowheads="1"/>
            </p:cNvSpPr>
            <p:nvPr/>
          </p:nvSpPr>
          <p:spPr bwMode="auto">
            <a:xfrm>
              <a:off x="618" y="3192"/>
              <a:ext cx="234" cy="2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auto">
            <a:xfrm>
              <a:off x="432" y="3024"/>
              <a:ext cx="1872" cy="10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2"/>
                </a:cxn>
                <a:cxn ang="0">
                  <a:pos x="1872" y="1002"/>
                </a:cxn>
                <a:cxn ang="0">
                  <a:pos x="1872" y="720"/>
                </a:cxn>
                <a:cxn ang="0">
                  <a:pos x="882" y="720"/>
                </a:cxn>
                <a:cxn ang="0">
                  <a:pos x="882" y="0"/>
                </a:cxn>
                <a:cxn ang="0">
                  <a:pos x="0" y="0"/>
                </a:cxn>
              </a:cxnLst>
              <a:rect l="0" t="0" r="r" b="b"/>
              <a:pathLst>
                <a:path w="1872" h="1002">
                  <a:moveTo>
                    <a:pt x="0" y="0"/>
                  </a:moveTo>
                  <a:lnTo>
                    <a:pt x="0" y="1002"/>
                  </a:lnTo>
                  <a:lnTo>
                    <a:pt x="1872" y="1002"/>
                  </a:lnTo>
                  <a:lnTo>
                    <a:pt x="1872" y="720"/>
                  </a:lnTo>
                  <a:lnTo>
                    <a:pt x="882" y="720"/>
                  </a:lnTo>
                  <a:lnTo>
                    <a:pt x="8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>
              <a:off x="432" y="3570"/>
              <a:ext cx="8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1728" y="3740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>
              <a:off x="2004" y="3738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3" name="Group 65"/>
            <p:cNvGrpSpPr>
              <a:grpSpLocks/>
            </p:cNvGrpSpPr>
            <p:nvPr/>
          </p:nvGrpSpPr>
          <p:grpSpPr bwMode="auto">
            <a:xfrm>
              <a:off x="1872" y="3572"/>
              <a:ext cx="0" cy="636"/>
              <a:chOff x="4468" y="3332"/>
              <a:chExt cx="0" cy="636"/>
            </a:xfrm>
          </p:grpSpPr>
          <p:sp>
            <p:nvSpPr>
              <p:cNvPr id="43062" name="Line 54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Line 55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Line 56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2" name="Group 64"/>
            <p:cNvGrpSpPr>
              <a:grpSpLocks/>
            </p:cNvGrpSpPr>
            <p:nvPr/>
          </p:nvGrpSpPr>
          <p:grpSpPr bwMode="auto">
            <a:xfrm>
              <a:off x="728" y="2988"/>
              <a:ext cx="0" cy="636"/>
              <a:chOff x="3340" y="2748"/>
              <a:chExt cx="0" cy="636"/>
            </a:xfrm>
          </p:grpSpPr>
          <p:sp>
            <p:nvSpPr>
              <p:cNvPr id="43065" name="Line 57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Line 58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Line 59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1" name="Group 63"/>
            <p:cNvGrpSpPr>
              <a:grpSpLocks/>
            </p:cNvGrpSpPr>
            <p:nvPr/>
          </p:nvGrpSpPr>
          <p:grpSpPr bwMode="auto">
            <a:xfrm rot="-5400000">
              <a:off x="728" y="2988"/>
              <a:ext cx="0" cy="636"/>
              <a:chOff x="3436" y="2844"/>
              <a:chExt cx="0" cy="636"/>
            </a:xfrm>
          </p:grpSpPr>
          <p:sp>
            <p:nvSpPr>
              <p:cNvPr id="43068" name="Line 60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Line 61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Line 62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76" name="Line 68"/>
          <p:cNvSpPr>
            <a:spLocks noChangeShapeType="1"/>
          </p:cNvSpPr>
          <p:nvPr/>
        </p:nvSpPr>
        <p:spPr bwMode="auto">
          <a:xfrm flipH="1">
            <a:off x="7283450" y="5667375"/>
            <a:ext cx="140017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144" name="Group 136"/>
          <p:cNvGrpSpPr>
            <a:grpSpLocks/>
          </p:cNvGrpSpPr>
          <p:nvPr/>
        </p:nvGrpSpPr>
        <p:grpSpPr bwMode="auto">
          <a:xfrm>
            <a:off x="5711825" y="4743450"/>
            <a:ext cx="3006725" cy="1936750"/>
            <a:chOff x="3598" y="2988"/>
            <a:chExt cx="1894" cy="1220"/>
          </a:xfrm>
        </p:grpSpPr>
        <p:sp>
          <p:nvSpPr>
            <p:cNvPr id="43074" name="Oval 66"/>
            <p:cNvSpPr>
              <a:spLocks noChangeArrowheads="1"/>
            </p:cNvSpPr>
            <p:nvPr/>
          </p:nvSpPr>
          <p:spPr bwMode="auto">
            <a:xfrm flipH="1">
              <a:off x="5050" y="3192"/>
              <a:ext cx="234" cy="2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auto">
            <a:xfrm flipH="1">
              <a:off x="3598" y="3024"/>
              <a:ext cx="1872" cy="10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2"/>
                </a:cxn>
                <a:cxn ang="0">
                  <a:pos x="1872" y="1002"/>
                </a:cxn>
                <a:cxn ang="0">
                  <a:pos x="1872" y="720"/>
                </a:cxn>
                <a:cxn ang="0">
                  <a:pos x="882" y="720"/>
                </a:cxn>
                <a:cxn ang="0">
                  <a:pos x="882" y="0"/>
                </a:cxn>
                <a:cxn ang="0">
                  <a:pos x="0" y="0"/>
                </a:cxn>
              </a:cxnLst>
              <a:rect l="0" t="0" r="r" b="b"/>
              <a:pathLst>
                <a:path w="1872" h="1002">
                  <a:moveTo>
                    <a:pt x="0" y="0"/>
                  </a:moveTo>
                  <a:lnTo>
                    <a:pt x="0" y="1002"/>
                  </a:lnTo>
                  <a:lnTo>
                    <a:pt x="1872" y="1002"/>
                  </a:lnTo>
                  <a:lnTo>
                    <a:pt x="1872" y="720"/>
                  </a:lnTo>
                  <a:lnTo>
                    <a:pt x="882" y="720"/>
                  </a:lnTo>
                  <a:lnTo>
                    <a:pt x="8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H="1">
              <a:off x="4174" y="3740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 flipH="1">
              <a:off x="3898" y="3738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9" name="Group 71"/>
            <p:cNvGrpSpPr>
              <a:grpSpLocks/>
            </p:cNvGrpSpPr>
            <p:nvPr/>
          </p:nvGrpSpPr>
          <p:grpSpPr bwMode="auto">
            <a:xfrm flipH="1">
              <a:off x="4030" y="3572"/>
              <a:ext cx="0" cy="636"/>
              <a:chOff x="4468" y="3332"/>
              <a:chExt cx="0" cy="636"/>
            </a:xfrm>
          </p:grpSpPr>
          <p:sp>
            <p:nvSpPr>
              <p:cNvPr id="43080" name="Line 72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Line 73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Line 74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3" name="Group 75"/>
            <p:cNvGrpSpPr>
              <a:grpSpLocks/>
            </p:cNvGrpSpPr>
            <p:nvPr/>
          </p:nvGrpSpPr>
          <p:grpSpPr bwMode="auto">
            <a:xfrm flipH="1">
              <a:off x="5174" y="2988"/>
              <a:ext cx="0" cy="636"/>
              <a:chOff x="3340" y="2748"/>
              <a:chExt cx="0" cy="636"/>
            </a:xfrm>
          </p:grpSpPr>
          <p:sp>
            <p:nvSpPr>
              <p:cNvPr id="43084" name="Line 76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Line 77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Line 78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7" name="Group 79"/>
            <p:cNvGrpSpPr>
              <a:grpSpLocks/>
            </p:cNvGrpSpPr>
            <p:nvPr/>
          </p:nvGrpSpPr>
          <p:grpSpPr bwMode="auto">
            <a:xfrm rot="5400000" flipH="1">
              <a:off x="5174" y="2988"/>
              <a:ext cx="0" cy="636"/>
              <a:chOff x="3436" y="2844"/>
              <a:chExt cx="0" cy="636"/>
            </a:xfrm>
          </p:grpSpPr>
          <p:sp>
            <p:nvSpPr>
              <p:cNvPr id="43088" name="Line 80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Line 81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Line 82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130" name="Group 122"/>
          <p:cNvGrpSpPr>
            <a:grpSpLocks/>
          </p:cNvGrpSpPr>
          <p:nvPr/>
        </p:nvGrpSpPr>
        <p:grpSpPr bwMode="auto">
          <a:xfrm>
            <a:off x="5861050" y="2547938"/>
            <a:ext cx="2981325" cy="1795462"/>
            <a:chOff x="3156" y="1605"/>
            <a:chExt cx="1878" cy="1131"/>
          </a:xfrm>
        </p:grpSpPr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3936" y="1662"/>
              <a:ext cx="183" cy="10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Freeform 105"/>
            <p:cNvSpPr>
              <a:spLocks/>
            </p:cNvSpPr>
            <p:nvPr/>
          </p:nvSpPr>
          <p:spPr bwMode="auto">
            <a:xfrm>
              <a:off x="3747" y="1605"/>
              <a:ext cx="966" cy="324"/>
            </a:xfrm>
            <a:custGeom>
              <a:avLst/>
              <a:gdLst/>
              <a:ahLst/>
              <a:cxnLst>
                <a:cxn ang="0">
                  <a:pos x="966" y="213"/>
                </a:cxn>
                <a:cxn ang="0">
                  <a:pos x="789" y="324"/>
                </a:cxn>
                <a:cxn ang="0">
                  <a:pos x="0" y="102"/>
                </a:cxn>
                <a:cxn ang="0">
                  <a:pos x="193" y="0"/>
                </a:cxn>
                <a:cxn ang="0">
                  <a:pos x="966" y="213"/>
                </a:cxn>
              </a:cxnLst>
              <a:rect l="0" t="0" r="r" b="b"/>
              <a:pathLst>
                <a:path w="966" h="324">
                  <a:moveTo>
                    <a:pt x="966" y="213"/>
                  </a:moveTo>
                  <a:lnTo>
                    <a:pt x="789" y="324"/>
                  </a:lnTo>
                  <a:lnTo>
                    <a:pt x="0" y="102"/>
                  </a:lnTo>
                  <a:lnTo>
                    <a:pt x="193" y="0"/>
                  </a:lnTo>
                  <a:lnTo>
                    <a:pt x="966" y="213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Freeform 109"/>
            <p:cNvSpPr>
              <a:spLocks/>
            </p:cNvSpPr>
            <p:nvPr/>
          </p:nvSpPr>
          <p:spPr bwMode="auto">
            <a:xfrm>
              <a:off x="3156" y="1797"/>
              <a:ext cx="1095" cy="450"/>
            </a:xfrm>
            <a:custGeom>
              <a:avLst/>
              <a:gdLst/>
              <a:ahLst/>
              <a:cxnLst>
                <a:cxn ang="0">
                  <a:pos x="585" y="450"/>
                </a:cxn>
                <a:cxn ang="0">
                  <a:pos x="1095" y="156"/>
                </a:cxn>
                <a:cxn ang="0">
                  <a:pos x="486" y="0"/>
                </a:cxn>
                <a:cxn ang="0">
                  <a:pos x="0" y="285"/>
                </a:cxn>
                <a:cxn ang="0">
                  <a:pos x="585" y="450"/>
                </a:cxn>
              </a:cxnLst>
              <a:rect l="0" t="0" r="r" b="b"/>
              <a:pathLst>
                <a:path w="1095" h="450">
                  <a:moveTo>
                    <a:pt x="585" y="450"/>
                  </a:moveTo>
                  <a:lnTo>
                    <a:pt x="1095" y="156"/>
                  </a:lnTo>
                  <a:lnTo>
                    <a:pt x="486" y="0"/>
                  </a:lnTo>
                  <a:lnTo>
                    <a:pt x="0" y="285"/>
                  </a:lnTo>
                  <a:lnTo>
                    <a:pt x="585" y="45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Oval 95"/>
            <p:cNvSpPr>
              <a:spLocks noChangeArrowheads="1"/>
            </p:cNvSpPr>
            <p:nvPr/>
          </p:nvSpPr>
          <p:spPr bwMode="auto">
            <a:xfrm flipH="1">
              <a:off x="3543" y="1930"/>
              <a:ext cx="297" cy="169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6" name="Freeform 118"/>
            <p:cNvSpPr>
              <a:spLocks/>
            </p:cNvSpPr>
            <p:nvPr/>
          </p:nvSpPr>
          <p:spPr bwMode="auto">
            <a:xfrm>
              <a:off x="3156" y="1704"/>
              <a:ext cx="1380" cy="1032"/>
            </a:xfrm>
            <a:custGeom>
              <a:avLst/>
              <a:gdLst/>
              <a:ahLst/>
              <a:cxnLst>
                <a:cxn ang="0">
                  <a:pos x="1380" y="1032"/>
                </a:cxn>
                <a:cxn ang="0">
                  <a:pos x="0" y="662"/>
                </a:cxn>
                <a:cxn ang="0">
                  <a:pos x="0" y="378"/>
                </a:cxn>
                <a:cxn ang="0">
                  <a:pos x="594" y="537"/>
                </a:cxn>
                <a:cxn ang="0">
                  <a:pos x="594" y="0"/>
                </a:cxn>
                <a:cxn ang="0">
                  <a:pos x="1380" y="222"/>
                </a:cxn>
                <a:cxn ang="0">
                  <a:pos x="1380" y="1032"/>
                </a:cxn>
              </a:cxnLst>
              <a:rect l="0" t="0" r="r" b="b"/>
              <a:pathLst>
                <a:path w="1380" h="1032">
                  <a:moveTo>
                    <a:pt x="1380" y="1032"/>
                  </a:moveTo>
                  <a:lnTo>
                    <a:pt x="0" y="662"/>
                  </a:lnTo>
                  <a:lnTo>
                    <a:pt x="0" y="378"/>
                  </a:lnTo>
                  <a:lnTo>
                    <a:pt x="594" y="537"/>
                  </a:lnTo>
                  <a:lnTo>
                    <a:pt x="594" y="0"/>
                  </a:lnTo>
                  <a:lnTo>
                    <a:pt x="1380" y="222"/>
                  </a:lnTo>
                  <a:lnTo>
                    <a:pt x="1380" y="1032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Oval 94"/>
            <p:cNvSpPr>
              <a:spLocks noChangeArrowheads="1"/>
            </p:cNvSpPr>
            <p:nvPr/>
          </p:nvSpPr>
          <p:spPr bwMode="auto">
            <a:xfrm rot="3600000">
              <a:off x="4195" y="2035"/>
              <a:ext cx="220" cy="147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7" name="Freeform 119"/>
            <p:cNvSpPr>
              <a:spLocks/>
            </p:cNvSpPr>
            <p:nvPr/>
          </p:nvSpPr>
          <p:spPr bwMode="auto">
            <a:xfrm>
              <a:off x="4536" y="1818"/>
              <a:ext cx="495" cy="918"/>
            </a:xfrm>
            <a:custGeom>
              <a:avLst/>
              <a:gdLst/>
              <a:ahLst/>
              <a:cxnLst>
                <a:cxn ang="0">
                  <a:pos x="495" y="174"/>
                </a:cxn>
                <a:cxn ang="0">
                  <a:pos x="177" y="358"/>
                </a:cxn>
                <a:cxn ang="0">
                  <a:pos x="177" y="0"/>
                </a:cxn>
                <a:cxn ang="0">
                  <a:pos x="0" y="108"/>
                </a:cxn>
                <a:cxn ang="0">
                  <a:pos x="0" y="918"/>
                </a:cxn>
                <a:cxn ang="0">
                  <a:pos x="492" y="642"/>
                </a:cxn>
                <a:cxn ang="0">
                  <a:pos x="495" y="174"/>
                </a:cxn>
              </a:cxnLst>
              <a:rect l="0" t="0" r="r" b="b"/>
              <a:pathLst>
                <a:path w="495" h="918">
                  <a:moveTo>
                    <a:pt x="495" y="174"/>
                  </a:moveTo>
                  <a:lnTo>
                    <a:pt x="177" y="358"/>
                  </a:lnTo>
                  <a:lnTo>
                    <a:pt x="177" y="0"/>
                  </a:lnTo>
                  <a:lnTo>
                    <a:pt x="0" y="108"/>
                  </a:lnTo>
                  <a:lnTo>
                    <a:pt x="0" y="918"/>
                  </a:lnTo>
                  <a:lnTo>
                    <a:pt x="492" y="642"/>
                  </a:lnTo>
                  <a:lnTo>
                    <a:pt x="495" y="174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Freeform 121"/>
            <p:cNvSpPr>
              <a:spLocks/>
            </p:cNvSpPr>
            <p:nvPr/>
          </p:nvSpPr>
          <p:spPr bwMode="auto">
            <a:xfrm>
              <a:off x="4713" y="1908"/>
              <a:ext cx="321" cy="269"/>
            </a:xfrm>
            <a:custGeom>
              <a:avLst/>
              <a:gdLst/>
              <a:ahLst/>
              <a:cxnLst>
                <a:cxn ang="0">
                  <a:pos x="321" y="84"/>
                </a:cxn>
                <a:cxn ang="0">
                  <a:pos x="0" y="269"/>
                </a:cxn>
                <a:cxn ang="0">
                  <a:pos x="0" y="0"/>
                </a:cxn>
                <a:cxn ang="0">
                  <a:pos x="321" y="84"/>
                </a:cxn>
              </a:cxnLst>
              <a:rect l="0" t="0" r="r" b="b"/>
              <a:pathLst>
                <a:path w="321" h="269">
                  <a:moveTo>
                    <a:pt x="321" y="84"/>
                  </a:moveTo>
                  <a:lnTo>
                    <a:pt x="0" y="269"/>
                  </a:lnTo>
                  <a:lnTo>
                    <a:pt x="0" y="0"/>
                  </a:lnTo>
                  <a:lnTo>
                    <a:pt x="321" y="8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22" name="Line 114"/>
          <p:cNvSpPr>
            <a:spLocks noChangeShapeType="1"/>
          </p:cNvSpPr>
          <p:nvPr/>
        </p:nvSpPr>
        <p:spPr bwMode="auto">
          <a:xfrm flipV="1">
            <a:off x="5819775" y="3081338"/>
            <a:ext cx="838200" cy="4841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136" name="Picture 128" descr="ob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3311525"/>
            <a:ext cx="401637" cy="1114425"/>
          </a:xfrm>
          <a:prstGeom prst="rect">
            <a:avLst/>
          </a:prstGeom>
          <a:noFill/>
        </p:spPr>
      </p:pic>
      <p:sp>
        <p:nvSpPr>
          <p:cNvPr id="43138" name="Text Box 130"/>
          <p:cNvSpPr txBox="1">
            <a:spLocks noChangeArrowheads="1"/>
          </p:cNvSpPr>
          <p:nvPr/>
        </p:nvSpPr>
        <p:spPr bwMode="auto">
          <a:xfrm>
            <a:off x="2424113" y="4651375"/>
            <a:ext cx="1270000" cy="6111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140" name="Text Box 132"/>
          <p:cNvSpPr txBox="1">
            <a:spLocks noChangeArrowheads="1"/>
          </p:cNvSpPr>
          <p:nvPr/>
        </p:nvSpPr>
        <p:spPr bwMode="auto">
          <a:xfrm>
            <a:off x="4672013" y="4651375"/>
            <a:ext cx="2353465" cy="61555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Inappropriate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3137" name="Picture 129" descr="ob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663" y="3400425"/>
            <a:ext cx="401637" cy="1114425"/>
          </a:xfrm>
          <a:prstGeom prst="rect">
            <a:avLst/>
          </a:prstGeom>
          <a:noFill/>
        </p:spPr>
      </p:pic>
      <p:sp>
        <p:nvSpPr>
          <p:cNvPr id="43047" name="Line 39"/>
          <p:cNvSpPr>
            <a:spLocks noChangeShapeType="1"/>
          </p:cNvSpPr>
          <p:nvPr/>
        </p:nvSpPr>
        <p:spPr bwMode="auto">
          <a:xfrm flipV="1">
            <a:off x="654050" y="2970213"/>
            <a:ext cx="838200" cy="4841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4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6" grpId="0" animBg="1"/>
      <p:bldP spid="43076" grpId="1" animBg="1"/>
      <p:bldP spid="43122" grpId="0" animBg="1"/>
      <p:bldP spid="43138" grpId="0" animBg="1"/>
      <p:bldP spid="43140" grpId="0" animBg="1"/>
      <p:bldP spid="430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11113" y="185738"/>
            <a:ext cx="91440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3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an Adjacent  View</a:t>
            </a:r>
          </a:p>
        </p:txBody>
      </p:sp>
      <p:grpSp>
        <p:nvGrpSpPr>
          <p:cNvPr id="41187" name="Group 227"/>
          <p:cNvGrpSpPr>
            <a:grpSpLocks/>
          </p:cNvGrpSpPr>
          <p:nvPr/>
        </p:nvGrpSpPr>
        <p:grpSpPr bwMode="auto">
          <a:xfrm>
            <a:off x="4079875" y="3387725"/>
            <a:ext cx="3006725" cy="1873250"/>
            <a:chOff x="2570" y="2134"/>
            <a:chExt cx="1894" cy="1180"/>
          </a:xfrm>
        </p:grpSpPr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778" y="2338"/>
              <a:ext cx="234" cy="2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Freeform 33"/>
            <p:cNvSpPr>
              <a:spLocks/>
            </p:cNvSpPr>
            <p:nvPr/>
          </p:nvSpPr>
          <p:spPr bwMode="auto">
            <a:xfrm>
              <a:off x="2592" y="2170"/>
              <a:ext cx="1872" cy="10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2"/>
                </a:cxn>
                <a:cxn ang="0">
                  <a:pos x="1872" y="1002"/>
                </a:cxn>
                <a:cxn ang="0">
                  <a:pos x="1872" y="720"/>
                </a:cxn>
                <a:cxn ang="0">
                  <a:pos x="882" y="720"/>
                </a:cxn>
                <a:cxn ang="0">
                  <a:pos x="882" y="0"/>
                </a:cxn>
                <a:cxn ang="0">
                  <a:pos x="0" y="0"/>
                </a:cxn>
              </a:cxnLst>
              <a:rect l="0" t="0" r="r" b="b"/>
              <a:pathLst>
                <a:path w="1872" h="1002">
                  <a:moveTo>
                    <a:pt x="0" y="0"/>
                  </a:moveTo>
                  <a:lnTo>
                    <a:pt x="0" y="1002"/>
                  </a:lnTo>
                  <a:lnTo>
                    <a:pt x="1872" y="1002"/>
                  </a:lnTo>
                  <a:lnTo>
                    <a:pt x="1872" y="720"/>
                  </a:lnTo>
                  <a:lnTo>
                    <a:pt x="882" y="720"/>
                  </a:lnTo>
                  <a:lnTo>
                    <a:pt x="8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2592" y="2716"/>
              <a:ext cx="8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3888" y="2886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4164" y="2884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7" name="Group 37"/>
            <p:cNvGrpSpPr>
              <a:grpSpLocks/>
            </p:cNvGrpSpPr>
            <p:nvPr/>
          </p:nvGrpSpPr>
          <p:grpSpPr bwMode="auto">
            <a:xfrm>
              <a:off x="4024" y="2742"/>
              <a:ext cx="27" cy="572"/>
              <a:chOff x="4468" y="3332"/>
              <a:chExt cx="0" cy="636"/>
            </a:xfrm>
          </p:grpSpPr>
          <p:sp>
            <p:nvSpPr>
              <p:cNvPr id="40998" name="Line 38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9" name="Line 39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0" name="Line 40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1" name="Group 41"/>
            <p:cNvGrpSpPr>
              <a:grpSpLocks/>
            </p:cNvGrpSpPr>
            <p:nvPr/>
          </p:nvGrpSpPr>
          <p:grpSpPr bwMode="auto">
            <a:xfrm>
              <a:off x="2888" y="2134"/>
              <a:ext cx="0" cy="636"/>
              <a:chOff x="3340" y="2748"/>
              <a:chExt cx="0" cy="636"/>
            </a:xfrm>
          </p:grpSpPr>
          <p:sp>
            <p:nvSpPr>
              <p:cNvPr id="41002" name="Line 42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3" name="Line 43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Line 44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5" name="Group 45"/>
            <p:cNvGrpSpPr>
              <a:grpSpLocks/>
            </p:cNvGrpSpPr>
            <p:nvPr/>
          </p:nvGrpSpPr>
          <p:grpSpPr bwMode="auto">
            <a:xfrm rot="-5400000">
              <a:off x="2888" y="2134"/>
              <a:ext cx="0" cy="636"/>
              <a:chOff x="3436" y="2844"/>
              <a:chExt cx="0" cy="636"/>
            </a:xfrm>
          </p:grpSpPr>
          <p:sp>
            <p:nvSpPr>
              <p:cNvPr id="41006" name="Line 46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Line 47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8" name="Line 48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2747963" y="2127250"/>
            <a:ext cx="1177925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5511800" y="5299075"/>
            <a:ext cx="0" cy="12446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190" name="Group 230"/>
          <p:cNvGrpSpPr>
            <a:grpSpLocks/>
          </p:cNvGrpSpPr>
          <p:nvPr/>
        </p:nvGrpSpPr>
        <p:grpSpPr bwMode="auto">
          <a:xfrm>
            <a:off x="4114800" y="1758950"/>
            <a:ext cx="2959100" cy="1470025"/>
            <a:chOff x="2592" y="1108"/>
            <a:chExt cx="1864" cy="926"/>
          </a:xfrm>
        </p:grpSpPr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2592" y="1474"/>
              <a:ext cx="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Freeform 57"/>
            <p:cNvSpPr>
              <a:spLocks/>
            </p:cNvSpPr>
            <p:nvPr/>
          </p:nvSpPr>
          <p:spPr bwMode="auto">
            <a:xfrm>
              <a:off x="2592" y="1250"/>
              <a:ext cx="1864" cy="784"/>
            </a:xfrm>
            <a:custGeom>
              <a:avLst/>
              <a:gdLst/>
              <a:ahLst/>
              <a:cxnLst>
                <a:cxn ang="0">
                  <a:pos x="0" y="784"/>
                </a:cxn>
                <a:cxn ang="0">
                  <a:pos x="0" y="0"/>
                </a:cxn>
                <a:cxn ang="0">
                  <a:pos x="1864" y="0"/>
                </a:cxn>
                <a:cxn ang="0">
                  <a:pos x="1864" y="784"/>
                </a:cxn>
                <a:cxn ang="0">
                  <a:pos x="0" y="784"/>
                </a:cxn>
              </a:cxnLst>
              <a:rect l="0" t="0" r="r" b="b"/>
              <a:pathLst>
                <a:path w="1864" h="784">
                  <a:moveTo>
                    <a:pt x="0" y="784"/>
                  </a:moveTo>
                  <a:lnTo>
                    <a:pt x="0" y="0"/>
                  </a:lnTo>
                  <a:lnTo>
                    <a:pt x="1864" y="0"/>
                  </a:lnTo>
                  <a:lnTo>
                    <a:pt x="1864" y="784"/>
                  </a:lnTo>
                  <a:lnTo>
                    <a:pt x="0" y="784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Line 58"/>
            <p:cNvSpPr>
              <a:spLocks noChangeShapeType="1"/>
            </p:cNvSpPr>
            <p:nvPr/>
          </p:nvSpPr>
          <p:spPr bwMode="auto">
            <a:xfrm>
              <a:off x="3472" y="1250"/>
              <a:ext cx="0" cy="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68"/>
            <p:cNvSpPr>
              <a:spLocks noChangeShapeType="1"/>
            </p:cNvSpPr>
            <p:nvPr/>
          </p:nvSpPr>
          <p:spPr bwMode="auto">
            <a:xfrm>
              <a:off x="2774" y="1249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Line 69"/>
            <p:cNvSpPr>
              <a:spLocks noChangeShapeType="1"/>
            </p:cNvSpPr>
            <p:nvPr/>
          </p:nvSpPr>
          <p:spPr bwMode="auto">
            <a:xfrm>
              <a:off x="2774" y="1336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Line 70"/>
            <p:cNvSpPr>
              <a:spLocks noChangeShapeType="1"/>
            </p:cNvSpPr>
            <p:nvPr/>
          </p:nvSpPr>
          <p:spPr bwMode="auto">
            <a:xfrm>
              <a:off x="2774" y="1423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4" name="Group 74"/>
            <p:cNvGrpSpPr>
              <a:grpSpLocks/>
            </p:cNvGrpSpPr>
            <p:nvPr/>
          </p:nvGrpSpPr>
          <p:grpSpPr bwMode="auto">
            <a:xfrm>
              <a:off x="3005" y="1246"/>
              <a:ext cx="0" cy="228"/>
              <a:chOff x="3102" y="1407"/>
              <a:chExt cx="0" cy="228"/>
            </a:xfrm>
          </p:grpSpPr>
          <p:sp>
            <p:nvSpPr>
              <p:cNvPr id="41031" name="Line 71"/>
              <p:cNvSpPr>
                <a:spLocks noChangeShapeType="1"/>
              </p:cNvSpPr>
              <p:nvPr/>
            </p:nvSpPr>
            <p:spPr bwMode="auto">
              <a:xfrm>
                <a:off x="3102" y="1407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2" name="Line 72"/>
              <p:cNvSpPr>
                <a:spLocks noChangeShapeType="1"/>
              </p:cNvSpPr>
              <p:nvPr/>
            </p:nvSpPr>
            <p:spPr bwMode="auto">
              <a:xfrm>
                <a:off x="3102" y="1494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3" name="Line 73"/>
              <p:cNvSpPr>
                <a:spLocks noChangeShapeType="1"/>
              </p:cNvSpPr>
              <p:nvPr/>
            </p:nvSpPr>
            <p:spPr bwMode="auto">
              <a:xfrm>
                <a:off x="3102" y="158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6" name="Group 76"/>
            <p:cNvGrpSpPr>
              <a:grpSpLocks/>
            </p:cNvGrpSpPr>
            <p:nvPr/>
          </p:nvGrpSpPr>
          <p:grpSpPr bwMode="auto">
            <a:xfrm>
              <a:off x="2894" y="1108"/>
              <a:ext cx="27" cy="508"/>
              <a:chOff x="3340" y="2748"/>
              <a:chExt cx="0" cy="636"/>
            </a:xfrm>
          </p:grpSpPr>
          <p:sp>
            <p:nvSpPr>
              <p:cNvPr id="41037" name="Line 77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8" name="Line 78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Line 79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42" name="Oval 82"/>
            <p:cNvSpPr>
              <a:spLocks noChangeArrowheads="1"/>
            </p:cNvSpPr>
            <p:nvPr/>
          </p:nvSpPr>
          <p:spPr bwMode="auto">
            <a:xfrm>
              <a:off x="3874" y="1480"/>
              <a:ext cx="318" cy="31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43" name="Group 83"/>
            <p:cNvGrpSpPr>
              <a:grpSpLocks/>
            </p:cNvGrpSpPr>
            <p:nvPr/>
          </p:nvGrpSpPr>
          <p:grpSpPr bwMode="auto">
            <a:xfrm>
              <a:off x="4030" y="1324"/>
              <a:ext cx="0" cy="636"/>
              <a:chOff x="3340" y="2748"/>
              <a:chExt cx="0" cy="636"/>
            </a:xfrm>
          </p:grpSpPr>
          <p:sp>
            <p:nvSpPr>
              <p:cNvPr id="41044" name="Line 84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5" name="Line 85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Line 86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47" name="Group 87"/>
            <p:cNvGrpSpPr>
              <a:grpSpLocks/>
            </p:cNvGrpSpPr>
            <p:nvPr/>
          </p:nvGrpSpPr>
          <p:grpSpPr bwMode="auto">
            <a:xfrm rot="-5400000">
              <a:off x="4030" y="1324"/>
              <a:ext cx="0" cy="636"/>
              <a:chOff x="3436" y="2844"/>
              <a:chExt cx="0" cy="636"/>
            </a:xfrm>
          </p:grpSpPr>
          <p:sp>
            <p:nvSpPr>
              <p:cNvPr id="41048" name="Line 88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Line 89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Line 90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055" name="Group 95"/>
          <p:cNvGrpSpPr>
            <a:grpSpLocks/>
          </p:cNvGrpSpPr>
          <p:nvPr/>
        </p:nvGrpSpPr>
        <p:grpSpPr bwMode="auto">
          <a:xfrm>
            <a:off x="4114800" y="6175375"/>
            <a:ext cx="1408113" cy="1588"/>
            <a:chOff x="2824" y="3656"/>
            <a:chExt cx="887" cy="1"/>
          </a:xfrm>
        </p:grpSpPr>
        <p:sp>
          <p:nvSpPr>
            <p:cNvPr id="41021" name="Line 61"/>
            <p:cNvSpPr>
              <a:spLocks noChangeShapeType="1"/>
            </p:cNvSpPr>
            <p:nvPr/>
          </p:nvSpPr>
          <p:spPr bwMode="auto">
            <a:xfrm>
              <a:off x="2824" y="3656"/>
              <a:ext cx="7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Line 92"/>
            <p:cNvSpPr>
              <a:spLocks noChangeShapeType="1"/>
            </p:cNvSpPr>
            <p:nvPr/>
          </p:nvSpPr>
          <p:spPr bwMode="auto">
            <a:xfrm rot="-5400000">
              <a:off x="3594" y="3621"/>
              <a:ext cx="0" cy="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Line 94"/>
            <p:cNvSpPr>
              <a:spLocks noChangeShapeType="1"/>
            </p:cNvSpPr>
            <p:nvPr/>
          </p:nvSpPr>
          <p:spPr bwMode="auto">
            <a:xfrm rot="-5400000">
              <a:off x="3684" y="3630"/>
              <a:ext cx="0" cy="5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2" name="Text Box 132"/>
          <p:cNvSpPr txBox="1">
            <a:spLocks noChangeArrowheads="1"/>
          </p:cNvSpPr>
          <p:nvPr/>
        </p:nvSpPr>
        <p:spPr bwMode="auto">
          <a:xfrm>
            <a:off x="1547813" y="5997575"/>
            <a:ext cx="2261132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Inappropriate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1094" name="Group 134"/>
          <p:cNvGrpSpPr>
            <a:grpSpLocks/>
          </p:cNvGrpSpPr>
          <p:nvPr/>
        </p:nvGrpSpPr>
        <p:grpSpPr bwMode="auto">
          <a:xfrm>
            <a:off x="357188" y="1901825"/>
            <a:ext cx="2212975" cy="1951038"/>
            <a:chOff x="417" y="1702"/>
            <a:chExt cx="1883" cy="1661"/>
          </a:xfrm>
        </p:grpSpPr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417" y="1702"/>
              <a:ext cx="1883" cy="1457"/>
              <a:chOff x="709" y="2078"/>
              <a:chExt cx="1505" cy="1165"/>
            </a:xfrm>
          </p:grpSpPr>
          <p:sp>
            <p:nvSpPr>
              <p:cNvPr id="40982" name="Freeform 22"/>
              <p:cNvSpPr>
                <a:spLocks/>
              </p:cNvSpPr>
              <p:nvPr/>
            </p:nvSpPr>
            <p:spPr bwMode="auto">
              <a:xfrm>
                <a:off x="1333" y="2244"/>
                <a:ext cx="396" cy="657"/>
              </a:xfrm>
              <a:custGeom>
                <a:avLst/>
                <a:gdLst/>
                <a:ahLst/>
                <a:cxnLst>
                  <a:cxn ang="0">
                    <a:pos x="0" y="657"/>
                  </a:cxn>
                  <a:cxn ang="0">
                    <a:pos x="0" y="507"/>
                  </a:cxn>
                  <a:cxn ang="0">
                    <a:pos x="245" y="363"/>
                  </a:cxn>
                  <a:cxn ang="0">
                    <a:pos x="245" y="84"/>
                  </a:cxn>
                  <a:cxn ang="0">
                    <a:pos x="396" y="0"/>
                  </a:cxn>
                  <a:cxn ang="0">
                    <a:pos x="396" y="423"/>
                  </a:cxn>
                  <a:cxn ang="0">
                    <a:pos x="0" y="657"/>
                  </a:cxn>
                </a:cxnLst>
                <a:rect l="0" t="0" r="r" b="b"/>
                <a:pathLst>
                  <a:path w="396" h="657">
                    <a:moveTo>
                      <a:pt x="0" y="657"/>
                    </a:moveTo>
                    <a:lnTo>
                      <a:pt x="0" y="507"/>
                    </a:lnTo>
                    <a:lnTo>
                      <a:pt x="245" y="363"/>
                    </a:lnTo>
                    <a:lnTo>
                      <a:pt x="245" y="84"/>
                    </a:lnTo>
                    <a:lnTo>
                      <a:pt x="396" y="0"/>
                    </a:lnTo>
                    <a:lnTo>
                      <a:pt x="396" y="423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3" name="Freeform 23"/>
              <p:cNvSpPr>
                <a:spLocks/>
              </p:cNvSpPr>
              <p:nvPr/>
            </p:nvSpPr>
            <p:spPr bwMode="auto">
              <a:xfrm>
                <a:off x="710" y="2586"/>
                <a:ext cx="1105" cy="656"/>
              </a:xfrm>
              <a:custGeom>
                <a:avLst/>
                <a:gdLst/>
                <a:ahLst/>
                <a:cxnLst>
                  <a:cxn ang="0">
                    <a:pos x="1104" y="656"/>
                  </a:cxn>
                  <a:cxn ang="0">
                    <a:pos x="0" y="360"/>
                  </a:cxn>
                  <a:cxn ang="0">
                    <a:pos x="0" y="0"/>
                  </a:cxn>
                  <a:cxn ang="0">
                    <a:pos x="626" y="168"/>
                  </a:cxn>
                  <a:cxn ang="0">
                    <a:pos x="626" y="312"/>
                  </a:cxn>
                  <a:cxn ang="0">
                    <a:pos x="1105" y="440"/>
                  </a:cxn>
                  <a:cxn ang="0">
                    <a:pos x="1104" y="656"/>
                  </a:cxn>
                </a:cxnLst>
                <a:rect l="0" t="0" r="r" b="b"/>
                <a:pathLst>
                  <a:path w="1105" h="656">
                    <a:moveTo>
                      <a:pt x="1104" y="656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626" y="168"/>
                    </a:lnTo>
                    <a:lnTo>
                      <a:pt x="626" y="312"/>
                    </a:lnTo>
                    <a:lnTo>
                      <a:pt x="1105" y="440"/>
                    </a:lnTo>
                    <a:lnTo>
                      <a:pt x="1104" y="656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Freeform 24"/>
              <p:cNvSpPr>
                <a:spLocks/>
              </p:cNvSpPr>
              <p:nvPr/>
            </p:nvSpPr>
            <p:spPr bwMode="auto">
              <a:xfrm>
                <a:off x="709" y="2445"/>
                <a:ext cx="870" cy="309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45" y="0"/>
                  </a:cxn>
                  <a:cxn ang="0">
                    <a:pos x="870" y="165"/>
                  </a:cxn>
                  <a:cxn ang="0">
                    <a:pos x="627" y="309"/>
                  </a:cxn>
                  <a:cxn ang="0">
                    <a:pos x="0" y="141"/>
                  </a:cxn>
                </a:cxnLst>
                <a:rect l="0" t="0" r="r" b="b"/>
                <a:pathLst>
                  <a:path w="870" h="309">
                    <a:moveTo>
                      <a:pt x="0" y="141"/>
                    </a:moveTo>
                    <a:lnTo>
                      <a:pt x="245" y="0"/>
                    </a:lnTo>
                    <a:lnTo>
                      <a:pt x="870" y="165"/>
                    </a:lnTo>
                    <a:lnTo>
                      <a:pt x="627" y="30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Freeform 25"/>
              <p:cNvSpPr>
                <a:spLocks/>
              </p:cNvSpPr>
              <p:nvPr/>
            </p:nvSpPr>
            <p:spPr bwMode="auto">
              <a:xfrm>
                <a:off x="955" y="2166"/>
                <a:ext cx="624" cy="447"/>
              </a:xfrm>
              <a:custGeom>
                <a:avLst/>
                <a:gdLst/>
                <a:ahLst/>
                <a:cxnLst>
                  <a:cxn ang="0">
                    <a:pos x="624" y="447"/>
                  </a:cxn>
                  <a:cxn ang="0">
                    <a:pos x="0" y="279"/>
                  </a:cxn>
                  <a:cxn ang="0">
                    <a:pos x="0" y="0"/>
                  </a:cxn>
                  <a:cxn ang="0">
                    <a:pos x="624" y="168"/>
                  </a:cxn>
                  <a:cxn ang="0">
                    <a:pos x="624" y="447"/>
                  </a:cxn>
                </a:cxnLst>
                <a:rect l="0" t="0" r="r" b="b"/>
                <a:pathLst>
                  <a:path w="624" h="447">
                    <a:moveTo>
                      <a:pt x="624" y="447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624" y="168"/>
                    </a:lnTo>
                    <a:lnTo>
                      <a:pt x="624" y="447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auto">
              <a:xfrm>
                <a:off x="1333" y="2667"/>
                <a:ext cx="881" cy="360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480" y="360"/>
                  </a:cxn>
                  <a:cxn ang="0">
                    <a:pos x="881" y="126"/>
                  </a:cxn>
                  <a:cxn ang="0">
                    <a:pos x="396" y="0"/>
                  </a:cxn>
                  <a:cxn ang="0">
                    <a:pos x="0" y="231"/>
                  </a:cxn>
                </a:cxnLst>
                <a:rect l="0" t="0" r="r" b="b"/>
                <a:pathLst>
                  <a:path w="881" h="360">
                    <a:moveTo>
                      <a:pt x="0" y="231"/>
                    </a:moveTo>
                    <a:lnTo>
                      <a:pt x="480" y="360"/>
                    </a:lnTo>
                    <a:lnTo>
                      <a:pt x="881" y="126"/>
                    </a:lnTo>
                    <a:lnTo>
                      <a:pt x="396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auto">
              <a:xfrm>
                <a:off x="1813" y="2796"/>
                <a:ext cx="399" cy="447"/>
              </a:xfrm>
              <a:custGeom>
                <a:avLst/>
                <a:gdLst/>
                <a:ahLst/>
                <a:cxnLst>
                  <a:cxn ang="0">
                    <a:pos x="3" y="231"/>
                  </a:cxn>
                  <a:cxn ang="0">
                    <a:pos x="0" y="447"/>
                  </a:cxn>
                  <a:cxn ang="0">
                    <a:pos x="399" y="220"/>
                  </a:cxn>
                  <a:cxn ang="0">
                    <a:pos x="399" y="0"/>
                  </a:cxn>
                  <a:cxn ang="0">
                    <a:pos x="3" y="231"/>
                  </a:cxn>
                </a:cxnLst>
                <a:rect l="0" t="0" r="r" b="b"/>
                <a:pathLst>
                  <a:path w="399" h="447">
                    <a:moveTo>
                      <a:pt x="3" y="231"/>
                    </a:moveTo>
                    <a:lnTo>
                      <a:pt x="0" y="447"/>
                    </a:lnTo>
                    <a:lnTo>
                      <a:pt x="399" y="220"/>
                    </a:lnTo>
                    <a:lnTo>
                      <a:pt x="399" y="0"/>
                    </a:lnTo>
                    <a:lnTo>
                      <a:pt x="3" y="23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auto">
              <a:xfrm>
                <a:off x="955" y="2078"/>
                <a:ext cx="774" cy="259"/>
              </a:xfrm>
              <a:custGeom>
                <a:avLst/>
                <a:gdLst/>
                <a:ahLst/>
                <a:cxnLst>
                  <a:cxn ang="0">
                    <a:pos x="774" y="166"/>
                  </a:cxn>
                  <a:cxn ang="0">
                    <a:pos x="153" y="0"/>
                  </a:cxn>
                  <a:cxn ang="0">
                    <a:pos x="0" y="88"/>
                  </a:cxn>
                  <a:cxn ang="0">
                    <a:pos x="621" y="259"/>
                  </a:cxn>
                  <a:cxn ang="0">
                    <a:pos x="774" y="166"/>
                  </a:cxn>
                </a:cxnLst>
                <a:rect l="0" t="0" r="r" b="b"/>
                <a:pathLst>
                  <a:path w="774" h="259">
                    <a:moveTo>
                      <a:pt x="774" y="166"/>
                    </a:moveTo>
                    <a:lnTo>
                      <a:pt x="153" y="0"/>
                    </a:lnTo>
                    <a:lnTo>
                      <a:pt x="0" y="88"/>
                    </a:lnTo>
                    <a:lnTo>
                      <a:pt x="621" y="259"/>
                    </a:lnTo>
                    <a:lnTo>
                      <a:pt x="774" y="16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V="1">
              <a:off x="676" y="2735"/>
              <a:ext cx="360" cy="20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 rot="3600000">
              <a:off x="832" y="1969"/>
              <a:ext cx="220" cy="147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1625" y="2575"/>
              <a:ext cx="297" cy="169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93" name="Picture 133" descr="observ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1" y="2854"/>
              <a:ext cx="184" cy="509"/>
            </a:xfrm>
            <a:prstGeom prst="rect">
              <a:avLst/>
            </a:prstGeom>
            <a:noFill/>
          </p:spPr>
        </p:pic>
      </p:grpSp>
      <p:grpSp>
        <p:nvGrpSpPr>
          <p:cNvPr id="41191" name="Group 231"/>
          <p:cNvGrpSpPr>
            <a:grpSpLocks/>
          </p:cNvGrpSpPr>
          <p:nvPr/>
        </p:nvGrpSpPr>
        <p:grpSpPr bwMode="auto">
          <a:xfrm>
            <a:off x="4114800" y="5299075"/>
            <a:ext cx="2959100" cy="1457325"/>
            <a:chOff x="2592" y="3338"/>
            <a:chExt cx="1864" cy="918"/>
          </a:xfrm>
        </p:grpSpPr>
        <p:grpSp>
          <p:nvGrpSpPr>
            <p:cNvPr id="41079" name="Group 119"/>
            <p:cNvGrpSpPr>
              <a:grpSpLocks/>
            </p:cNvGrpSpPr>
            <p:nvPr/>
          </p:nvGrpSpPr>
          <p:grpSpPr bwMode="auto">
            <a:xfrm>
              <a:off x="2774" y="3748"/>
              <a:ext cx="231" cy="508"/>
              <a:chOff x="3102" y="1156"/>
              <a:chExt cx="231" cy="508"/>
            </a:xfrm>
          </p:grpSpPr>
          <p:sp>
            <p:nvSpPr>
              <p:cNvPr id="41068" name="Line 108"/>
              <p:cNvSpPr>
                <a:spLocks noChangeShapeType="1"/>
              </p:cNvSpPr>
              <p:nvPr/>
            </p:nvSpPr>
            <p:spPr bwMode="auto">
              <a:xfrm>
                <a:off x="3102" y="1297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9" name="Line 109"/>
              <p:cNvSpPr>
                <a:spLocks noChangeShapeType="1"/>
              </p:cNvSpPr>
              <p:nvPr/>
            </p:nvSpPr>
            <p:spPr bwMode="auto">
              <a:xfrm>
                <a:off x="3102" y="1384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0" name="Line 110"/>
              <p:cNvSpPr>
                <a:spLocks noChangeShapeType="1"/>
              </p:cNvSpPr>
              <p:nvPr/>
            </p:nvSpPr>
            <p:spPr bwMode="auto">
              <a:xfrm>
                <a:off x="3102" y="147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71" name="Group 111"/>
              <p:cNvGrpSpPr>
                <a:grpSpLocks/>
              </p:cNvGrpSpPr>
              <p:nvPr/>
            </p:nvGrpSpPr>
            <p:grpSpPr bwMode="auto">
              <a:xfrm>
                <a:off x="3333" y="1294"/>
                <a:ext cx="0" cy="228"/>
                <a:chOff x="3102" y="1407"/>
                <a:chExt cx="0" cy="228"/>
              </a:xfrm>
            </p:grpSpPr>
            <p:sp>
              <p:nvSpPr>
                <p:cNvPr id="41072" name="Line 112"/>
                <p:cNvSpPr>
                  <a:spLocks noChangeShapeType="1"/>
                </p:cNvSpPr>
                <p:nvPr/>
              </p:nvSpPr>
              <p:spPr bwMode="auto">
                <a:xfrm>
                  <a:off x="3102" y="1407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3" name="Line 113"/>
                <p:cNvSpPr>
                  <a:spLocks noChangeShapeType="1"/>
                </p:cNvSpPr>
                <p:nvPr/>
              </p:nvSpPr>
              <p:spPr bwMode="auto">
                <a:xfrm>
                  <a:off x="3102" y="1494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4" name="Line 114"/>
                <p:cNvSpPr>
                  <a:spLocks noChangeShapeType="1"/>
                </p:cNvSpPr>
                <p:nvPr/>
              </p:nvSpPr>
              <p:spPr bwMode="auto">
                <a:xfrm>
                  <a:off x="3102" y="1581"/>
                  <a:ext cx="0" cy="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75" name="Group 115"/>
              <p:cNvGrpSpPr>
                <a:grpSpLocks/>
              </p:cNvGrpSpPr>
              <p:nvPr/>
            </p:nvGrpSpPr>
            <p:grpSpPr bwMode="auto">
              <a:xfrm>
                <a:off x="3222" y="1156"/>
                <a:ext cx="27" cy="508"/>
                <a:chOff x="3340" y="2748"/>
                <a:chExt cx="0" cy="636"/>
              </a:xfrm>
            </p:grpSpPr>
            <p:sp>
              <p:nvSpPr>
                <p:cNvPr id="41076" name="Line 116"/>
                <p:cNvSpPr>
                  <a:spLocks noChangeShapeType="1"/>
                </p:cNvSpPr>
                <p:nvPr/>
              </p:nvSpPr>
              <p:spPr bwMode="auto">
                <a:xfrm>
                  <a:off x="3340" y="3036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3340" y="2748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340" y="3140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89" name="Group 129"/>
            <p:cNvGrpSpPr>
              <a:grpSpLocks/>
            </p:cNvGrpSpPr>
            <p:nvPr/>
          </p:nvGrpSpPr>
          <p:grpSpPr bwMode="auto">
            <a:xfrm>
              <a:off x="3712" y="3412"/>
              <a:ext cx="636" cy="636"/>
              <a:chOff x="4032" y="1372"/>
              <a:chExt cx="636" cy="636"/>
            </a:xfrm>
          </p:grpSpPr>
          <p:sp>
            <p:nvSpPr>
              <p:cNvPr id="41080" name="Oval 120"/>
              <p:cNvSpPr>
                <a:spLocks noChangeArrowheads="1"/>
              </p:cNvSpPr>
              <p:nvPr/>
            </p:nvSpPr>
            <p:spPr bwMode="auto">
              <a:xfrm>
                <a:off x="4194" y="1528"/>
                <a:ext cx="318" cy="31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81" name="Group 121"/>
              <p:cNvGrpSpPr>
                <a:grpSpLocks/>
              </p:cNvGrpSpPr>
              <p:nvPr/>
            </p:nvGrpSpPr>
            <p:grpSpPr bwMode="auto">
              <a:xfrm>
                <a:off x="4350" y="1372"/>
                <a:ext cx="0" cy="636"/>
                <a:chOff x="3340" y="2748"/>
                <a:chExt cx="0" cy="636"/>
              </a:xfrm>
            </p:grpSpPr>
            <p:sp>
              <p:nvSpPr>
                <p:cNvPr id="41082" name="Line 122"/>
                <p:cNvSpPr>
                  <a:spLocks noChangeShapeType="1"/>
                </p:cNvSpPr>
                <p:nvPr/>
              </p:nvSpPr>
              <p:spPr bwMode="auto">
                <a:xfrm>
                  <a:off x="3340" y="3036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340" y="2748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4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340" y="3140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125"/>
              <p:cNvGrpSpPr>
                <a:grpSpLocks/>
              </p:cNvGrpSpPr>
              <p:nvPr/>
            </p:nvGrpSpPr>
            <p:grpSpPr bwMode="auto">
              <a:xfrm rot="-5400000">
                <a:off x="4350" y="1372"/>
                <a:ext cx="0" cy="636"/>
                <a:chOff x="3436" y="2844"/>
                <a:chExt cx="0" cy="636"/>
              </a:xfrm>
            </p:grpSpPr>
            <p:sp>
              <p:nvSpPr>
                <p:cNvPr id="41086" name="Line 126"/>
                <p:cNvSpPr>
                  <a:spLocks noChangeShapeType="1"/>
                </p:cNvSpPr>
                <p:nvPr/>
              </p:nvSpPr>
              <p:spPr bwMode="auto">
                <a:xfrm>
                  <a:off x="3436" y="3132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3436" y="2844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436" y="3236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022" name="Freeform 62"/>
            <p:cNvSpPr>
              <a:spLocks/>
            </p:cNvSpPr>
            <p:nvPr/>
          </p:nvSpPr>
          <p:spPr bwMode="auto">
            <a:xfrm>
              <a:off x="2592" y="3338"/>
              <a:ext cx="1864" cy="784"/>
            </a:xfrm>
            <a:custGeom>
              <a:avLst/>
              <a:gdLst/>
              <a:ahLst/>
              <a:cxnLst>
                <a:cxn ang="0">
                  <a:pos x="0" y="784"/>
                </a:cxn>
                <a:cxn ang="0">
                  <a:pos x="0" y="0"/>
                </a:cxn>
                <a:cxn ang="0">
                  <a:pos x="1864" y="0"/>
                </a:cxn>
                <a:cxn ang="0">
                  <a:pos x="1864" y="784"/>
                </a:cxn>
                <a:cxn ang="0">
                  <a:pos x="0" y="784"/>
                </a:cxn>
              </a:cxnLst>
              <a:rect l="0" t="0" r="r" b="b"/>
              <a:pathLst>
                <a:path w="1864" h="784">
                  <a:moveTo>
                    <a:pt x="0" y="784"/>
                  </a:moveTo>
                  <a:lnTo>
                    <a:pt x="0" y="0"/>
                  </a:lnTo>
                  <a:lnTo>
                    <a:pt x="1864" y="0"/>
                  </a:lnTo>
                  <a:lnTo>
                    <a:pt x="1864" y="784"/>
                  </a:lnTo>
                  <a:lnTo>
                    <a:pt x="0" y="784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88" name="Group 228"/>
          <p:cNvGrpSpPr>
            <a:grpSpLocks/>
          </p:cNvGrpSpPr>
          <p:nvPr/>
        </p:nvGrpSpPr>
        <p:grpSpPr bwMode="auto">
          <a:xfrm>
            <a:off x="7442200" y="3441700"/>
            <a:ext cx="1498600" cy="1781175"/>
            <a:chOff x="4688" y="2168"/>
            <a:chExt cx="944" cy="1122"/>
          </a:xfrm>
        </p:grpSpPr>
        <p:sp>
          <p:nvSpPr>
            <p:cNvPr id="41101" name="Line 141"/>
            <p:cNvSpPr>
              <a:spLocks noChangeShapeType="1"/>
            </p:cNvSpPr>
            <p:nvPr/>
          </p:nvSpPr>
          <p:spPr bwMode="auto">
            <a:xfrm>
              <a:off x="4688" y="2888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03" name="Line 143"/>
            <p:cNvSpPr>
              <a:spLocks noChangeShapeType="1"/>
            </p:cNvSpPr>
            <p:nvPr/>
          </p:nvSpPr>
          <p:spPr bwMode="auto">
            <a:xfrm>
              <a:off x="4952" y="2878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Line 144"/>
            <p:cNvSpPr>
              <a:spLocks noChangeShapeType="1"/>
            </p:cNvSpPr>
            <p:nvPr/>
          </p:nvSpPr>
          <p:spPr bwMode="auto">
            <a:xfrm>
              <a:off x="5228" y="2876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05" name="Group 145"/>
            <p:cNvGrpSpPr>
              <a:grpSpLocks/>
            </p:cNvGrpSpPr>
            <p:nvPr/>
          </p:nvGrpSpPr>
          <p:grpSpPr bwMode="auto">
            <a:xfrm>
              <a:off x="5088" y="2766"/>
              <a:ext cx="27" cy="524"/>
              <a:chOff x="4468" y="3332"/>
              <a:chExt cx="0" cy="636"/>
            </a:xfrm>
          </p:grpSpPr>
          <p:sp>
            <p:nvSpPr>
              <p:cNvPr id="41106" name="Line 146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7" name="Line 147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8" name="Line 148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9" name="Line 149"/>
            <p:cNvSpPr>
              <a:spLocks noChangeShapeType="1"/>
            </p:cNvSpPr>
            <p:nvPr/>
          </p:nvSpPr>
          <p:spPr bwMode="auto">
            <a:xfrm rot="5400000">
              <a:off x="5373" y="2048"/>
              <a:ext cx="0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Freeform 154"/>
            <p:cNvSpPr>
              <a:spLocks/>
            </p:cNvSpPr>
            <p:nvPr/>
          </p:nvSpPr>
          <p:spPr bwMode="auto">
            <a:xfrm>
              <a:off x="4696" y="2168"/>
              <a:ext cx="784" cy="1000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568" y="544"/>
                </a:cxn>
                <a:cxn ang="0">
                  <a:pos x="0" y="544"/>
                </a:cxn>
                <a:cxn ang="0">
                  <a:pos x="0" y="1000"/>
                </a:cxn>
                <a:cxn ang="0">
                  <a:pos x="784" y="1000"/>
                </a:cxn>
                <a:cxn ang="0">
                  <a:pos x="784" y="0"/>
                </a:cxn>
              </a:cxnLst>
              <a:rect l="0" t="0" r="r" b="b"/>
              <a:pathLst>
                <a:path w="784" h="1000">
                  <a:moveTo>
                    <a:pt x="568" y="0"/>
                  </a:moveTo>
                  <a:lnTo>
                    <a:pt x="568" y="544"/>
                  </a:lnTo>
                  <a:lnTo>
                    <a:pt x="0" y="544"/>
                  </a:lnTo>
                  <a:lnTo>
                    <a:pt x="0" y="1000"/>
                  </a:lnTo>
                  <a:lnTo>
                    <a:pt x="784" y="1000"/>
                  </a:lnTo>
                  <a:lnTo>
                    <a:pt x="784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6" name="Group 166"/>
            <p:cNvGrpSpPr>
              <a:grpSpLocks/>
            </p:cNvGrpSpPr>
            <p:nvPr/>
          </p:nvGrpSpPr>
          <p:grpSpPr bwMode="auto">
            <a:xfrm rot="5400000">
              <a:off x="5262" y="2196"/>
              <a:ext cx="231" cy="508"/>
              <a:chOff x="4590" y="1772"/>
              <a:chExt cx="231" cy="508"/>
            </a:xfrm>
          </p:grpSpPr>
          <p:sp>
            <p:nvSpPr>
              <p:cNvPr id="41115" name="Line 155"/>
              <p:cNvSpPr>
                <a:spLocks noChangeShapeType="1"/>
              </p:cNvSpPr>
              <p:nvPr/>
            </p:nvSpPr>
            <p:spPr bwMode="auto">
              <a:xfrm>
                <a:off x="4590" y="1913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6" name="Line 156"/>
              <p:cNvSpPr>
                <a:spLocks noChangeShapeType="1"/>
              </p:cNvSpPr>
              <p:nvPr/>
            </p:nvSpPr>
            <p:spPr bwMode="auto">
              <a:xfrm>
                <a:off x="4590" y="2000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Line 157"/>
              <p:cNvSpPr>
                <a:spLocks noChangeShapeType="1"/>
              </p:cNvSpPr>
              <p:nvPr/>
            </p:nvSpPr>
            <p:spPr bwMode="auto">
              <a:xfrm>
                <a:off x="4590" y="2087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8" name="Group 158"/>
              <p:cNvGrpSpPr>
                <a:grpSpLocks/>
              </p:cNvGrpSpPr>
              <p:nvPr/>
            </p:nvGrpSpPr>
            <p:grpSpPr bwMode="auto">
              <a:xfrm>
                <a:off x="4821" y="1910"/>
                <a:ext cx="0" cy="228"/>
                <a:chOff x="3102" y="1407"/>
                <a:chExt cx="0" cy="228"/>
              </a:xfrm>
            </p:grpSpPr>
            <p:sp>
              <p:nvSpPr>
                <p:cNvPr id="41119" name="Line 159"/>
                <p:cNvSpPr>
                  <a:spLocks noChangeShapeType="1"/>
                </p:cNvSpPr>
                <p:nvPr/>
              </p:nvSpPr>
              <p:spPr bwMode="auto">
                <a:xfrm>
                  <a:off x="3102" y="1407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0" name="Line 160"/>
                <p:cNvSpPr>
                  <a:spLocks noChangeShapeType="1"/>
                </p:cNvSpPr>
                <p:nvPr/>
              </p:nvSpPr>
              <p:spPr bwMode="auto">
                <a:xfrm>
                  <a:off x="3102" y="1494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1" name="Line 161"/>
                <p:cNvSpPr>
                  <a:spLocks noChangeShapeType="1"/>
                </p:cNvSpPr>
                <p:nvPr/>
              </p:nvSpPr>
              <p:spPr bwMode="auto">
                <a:xfrm>
                  <a:off x="3102" y="1581"/>
                  <a:ext cx="0" cy="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22" name="Group 162"/>
              <p:cNvGrpSpPr>
                <a:grpSpLocks/>
              </p:cNvGrpSpPr>
              <p:nvPr/>
            </p:nvGrpSpPr>
            <p:grpSpPr bwMode="auto">
              <a:xfrm>
                <a:off x="4710" y="1772"/>
                <a:ext cx="27" cy="508"/>
                <a:chOff x="3340" y="2748"/>
                <a:chExt cx="0" cy="636"/>
              </a:xfrm>
            </p:grpSpPr>
            <p:sp>
              <p:nvSpPr>
                <p:cNvPr id="41123" name="Line 163"/>
                <p:cNvSpPr>
                  <a:spLocks noChangeShapeType="1"/>
                </p:cNvSpPr>
                <p:nvPr/>
              </p:nvSpPr>
              <p:spPr bwMode="auto">
                <a:xfrm>
                  <a:off x="3340" y="3036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340" y="2748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340" y="3140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189" name="Group 229"/>
          <p:cNvGrpSpPr>
            <a:grpSpLocks/>
          </p:cNvGrpSpPr>
          <p:nvPr/>
        </p:nvGrpSpPr>
        <p:grpSpPr bwMode="auto">
          <a:xfrm>
            <a:off x="2286000" y="3441700"/>
            <a:ext cx="1485900" cy="1781175"/>
            <a:chOff x="1440" y="2168"/>
            <a:chExt cx="936" cy="1122"/>
          </a:xfrm>
        </p:grpSpPr>
        <p:sp>
          <p:nvSpPr>
            <p:cNvPr id="41153" name="Line 193"/>
            <p:cNvSpPr>
              <a:spLocks noChangeShapeType="1"/>
            </p:cNvSpPr>
            <p:nvPr/>
          </p:nvSpPr>
          <p:spPr bwMode="auto">
            <a:xfrm flipH="1">
              <a:off x="2120" y="288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4" name="Line 194"/>
            <p:cNvSpPr>
              <a:spLocks noChangeShapeType="1"/>
            </p:cNvSpPr>
            <p:nvPr/>
          </p:nvSpPr>
          <p:spPr bwMode="auto">
            <a:xfrm flipH="1">
              <a:off x="1844" y="2882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55" name="Group 195"/>
            <p:cNvGrpSpPr>
              <a:grpSpLocks/>
            </p:cNvGrpSpPr>
            <p:nvPr/>
          </p:nvGrpSpPr>
          <p:grpSpPr bwMode="auto">
            <a:xfrm flipH="1">
              <a:off x="1989" y="2766"/>
              <a:ext cx="27" cy="524"/>
              <a:chOff x="4468" y="3332"/>
              <a:chExt cx="0" cy="636"/>
            </a:xfrm>
          </p:grpSpPr>
          <p:sp>
            <p:nvSpPr>
              <p:cNvPr id="41156" name="Line 196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7" name="Line 197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8" name="Line 198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60" name="Freeform 200"/>
            <p:cNvSpPr>
              <a:spLocks/>
            </p:cNvSpPr>
            <p:nvPr/>
          </p:nvSpPr>
          <p:spPr bwMode="auto">
            <a:xfrm flipH="1">
              <a:off x="1592" y="2168"/>
              <a:ext cx="784" cy="1000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568" y="544"/>
                </a:cxn>
                <a:cxn ang="0">
                  <a:pos x="0" y="544"/>
                </a:cxn>
                <a:cxn ang="0">
                  <a:pos x="0" y="1000"/>
                </a:cxn>
                <a:cxn ang="0">
                  <a:pos x="784" y="1000"/>
                </a:cxn>
                <a:cxn ang="0">
                  <a:pos x="784" y="0"/>
                </a:cxn>
              </a:cxnLst>
              <a:rect l="0" t="0" r="r" b="b"/>
              <a:pathLst>
                <a:path w="784" h="1000">
                  <a:moveTo>
                    <a:pt x="568" y="0"/>
                  </a:moveTo>
                  <a:lnTo>
                    <a:pt x="568" y="544"/>
                  </a:lnTo>
                  <a:lnTo>
                    <a:pt x="0" y="544"/>
                  </a:lnTo>
                  <a:lnTo>
                    <a:pt x="0" y="1000"/>
                  </a:lnTo>
                  <a:lnTo>
                    <a:pt x="784" y="1000"/>
                  </a:lnTo>
                  <a:lnTo>
                    <a:pt x="784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2" name="Line 202"/>
            <p:cNvSpPr>
              <a:spLocks noChangeShapeType="1"/>
            </p:cNvSpPr>
            <p:nvPr/>
          </p:nvSpPr>
          <p:spPr bwMode="auto">
            <a:xfrm rot="16200000" flipH="1">
              <a:off x="1613" y="2303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3" name="Line 203"/>
            <p:cNvSpPr>
              <a:spLocks noChangeShapeType="1"/>
            </p:cNvSpPr>
            <p:nvPr/>
          </p:nvSpPr>
          <p:spPr bwMode="auto">
            <a:xfrm rot="16200000" flipH="1">
              <a:off x="1700" y="2303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4" name="Line 204"/>
            <p:cNvSpPr>
              <a:spLocks noChangeShapeType="1"/>
            </p:cNvSpPr>
            <p:nvPr/>
          </p:nvSpPr>
          <p:spPr bwMode="auto">
            <a:xfrm rot="16200000" flipH="1">
              <a:off x="1782" y="2308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5" name="Group 205"/>
            <p:cNvGrpSpPr>
              <a:grpSpLocks/>
            </p:cNvGrpSpPr>
            <p:nvPr/>
          </p:nvGrpSpPr>
          <p:grpSpPr bwMode="auto">
            <a:xfrm rot="16200000" flipH="1">
              <a:off x="1692" y="2452"/>
              <a:ext cx="0" cy="228"/>
              <a:chOff x="3102" y="1407"/>
              <a:chExt cx="0" cy="228"/>
            </a:xfrm>
          </p:grpSpPr>
          <p:sp>
            <p:nvSpPr>
              <p:cNvPr id="41166" name="Line 206"/>
              <p:cNvSpPr>
                <a:spLocks noChangeShapeType="1"/>
              </p:cNvSpPr>
              <p:nvPr/>
            </p:nvSpPr>
            <p:spPr bwMode="auto">
              <a:xfrm>
                <a:off x="3102" y="1407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7" name="Line 207"/>
              <p:cNvSpPr>
                <a:spLocks noChangeShapeType="1"/>
              </p:cNvSpPr>
              <p:nvPr/>
            </p:nvSpPr>
            <p:spPr bwMode="auto">
              <a:xfrm>
                <a:off x="3102" y="1494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" name="Line 208"/>
              <p:cNvSpPr>
                <a:spLocks noChangeShapeType="1"/>
              </p:cNvSpPr>
              <p:nvPr/>
            </p:nvSpPr>
            <p:spPr bwMode="auto">
              <a:xfrm>
                <a:off x="3102" y="158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69" name="Group 209"/>
            <p:cNvGrpSpPr>
              <a:grpSpLocks/>
            </p:cNvGrpSpPr>
            <p:nvPr/>
          </p:nvGrpSpPr>
          <p:grpSpPr bwMode="auto">
            <a:xfrm rot="16200000" flipH="1">
              <a:off x="1680" y="2182"/>
              <a:ext cx="27" cy="508"/>
              <a:chOff x="3340" y="2748"/>
              <a:chExt cx="0" cy="636"/>
            </a:xfrm>
          </p:grpSpPr>
          <p:sp>
            <p:nvSpPr>
              <p:cNvPr id="41170" name="Line 210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1" name="Line 211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2" name="Line 212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74" name="Line 214"/>
            <p:cNvSpPr>
              <a:spLocks noChangeShapeType="1"/>
            </p:cNvSpPr>
            <p:nvPr/>
          </p:nvSpPr>
          <p:spPr bwMode="auto">
            <a:xfrm rot="5400000">
              <a:off x="1701" y="2056"/>
              <a:ext cx="0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8" name="Group 218"/>
          <p:cNvGrpSpPr>
            <a:grpSpLocks/>
          </p:cNvGrpSpPr>
          <p:nvPr/>
        </p:nvGrpSpPr>
        <p:grpSpPr bwMode="auto">
          <a:xfrm>
            <a:off x="2527300" y="4584700"/>
            <a:ext cx="1238250" cy="0"/>
            <a:chOff x="992" y="2888"/>
            <a:chExt cx="780" cy="0"/>
          </a:xfrm>
        </p:grpSpPr>
        <p:sp>
          <p:nvSpPr>
            <p:cNvPr id="41152" name="Line 192"/>
            <p:cNvSpPr>
              <a:spLocks noChangeShapeType="1"/>
            </p:cNvSpPr>
            <p:nvPr/>
          </p:nvSpPr>
          <p:spPr bwMode="auto">
            <a:xfrm flipH="1">
              <a:off x="992" y="2888"/>
              <a:ext cx="18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5" name="Line 215"/>
            <p:cNvSpPr>
              <a:spLocks noChangeShapeType="1"/>
            </p:cNvSpPr>
            <p:nvPr/>
          </p:nvSpPr>
          <p:spPr bwMode="auto">
            <a:xfrm>
              <a:off x="1208" y="2888"/>
              <a:ext cx="17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6" name="Line 216"/>
            <p:cNvSpPr>
              <a:spLocks noChangeShapeType="1"/>
            </p:cNvSpPr>
            <p:nvPr/>
          </p:nvSpPr>
          <p:spPr bwMode="auto">
            <a:xfrm>
              <a:off x="1601" y="2888"/>
              <a:ext cx="17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7" name="Line 217"/>
            <p:cNvSpPr>
              <a:spLocks noChangeShapeType="1"/>
            </p:cNvSpPr>
            <p:nvPr/>
          </p:nvSpPr>
          <p:spPr bwMode="auto">
            <a:xfrm flipH="1">
              <a:off x="1385" y="2888"/>
              <a:ext cx="17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1" name="Text Box 221"/>
          <p:cNvSpPr txBox="1">
            <a:spLocks noChangeArrowheads="1"/>
          </p:cNvSpPr>
          <p:nvPr/>
        </p:nvSpPr>
        <p:spPr bwMode="auto">
          <a:xfrm>
            <a:off x="63500" y="4524375"/>
            <a:ext cx="2261132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Inappropriate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182" name="Text Box 222"/>
          <p:cNvSpPr txBox="1">
            <a:spLocks noChangeArrowheads="1"/>
          </p:cNvSpPr>
          <p:nvPr/>
        </p:nvSpPr>
        <p:spPr bwMode="auto">
          <a:xfrm>
            <a:off x="7466013" y="5327650"/>
            <a:ext cx="1177925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183" name="Rectangle 223"/>
          <p:cNvSpPr>
            <a:spLocks noChangeArrowheads="1"/>
          </p:cNvSpPr>
          <p:nvPr/>
        </p:nvSpPr>
        <p:spPr bwMode="auto">
          <a:xfrm>
            <a:off x="241300" y="927100"/>
            <a:ext cx="8737600" cy="9525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6" name="Group 226"/>
          <p:cNvGrpSpPr>
            <a:grpSpLocks/>
          </p:cNvGrpSpPr>
          <p:nvPr/>
        </p:nvGrpSpPr>
        <p:grpSpPr bwMode="auto">
          <a:xfrm>
            <a:off x="368300" y="922338"/>
            <a:ext cx="7575550" cy="954088"/>
            <a:chOff x="232" y="581"/>
            <a:chExt cx="4772" cy="601"/>
          </a:xfrm>
        </p:grpSpPr>
        <p:sp>
          <p:nvSpPr>
            <p:cNvPr id="41184" name="Rectangle 224"/>
            <p:cNvSpPr>
              <a:spLocks noChangeArrowheads="1"/>
            </p:cNvSpPr>
            <p:nvPr/>
          </p:nvSpPr>
          <p:spPr bwMode="auto">
            <a:xfrm>
              <a:off x="534" y="581"/>
              <a:ext cx="447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Choose the view that have the fewest number of</a:t>
              </a:r>
              <a:br>
                <a:rPr lang="en-US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hidden lines.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41185" name="Rectangle 225"/>
            <p:cNvSpPr>
              <a:spLocks noChangeArrowheads="1"/>
            </p:cNvSpPr>
            <p:nvPr/>
          </p:nvSpPr>
          <p:spPr bwMode="auto">
            <a:xfrm>
              <a:off x="232" y="664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0" grpId="0" animBg="1"/>
      <p:bldP spid="41010" grpId="1" animBg="1"/>
      <p:bldP spid="41023" grpId="0" animBg="1"/>
      <p:bldP spid="41023" grpId="1" animBg="1"/>
      <p:bldP spid="41023" grpId="2" animBg="1"/>
      <p:bldP spid="41092" grpId="0" animBg="1"/>
      <p:bldP spid="41092" grpId="1" animBg="1"/>
      <p:bldP spid="41181" grpId="0" animBg="1"/>
      <p:bldP spid="41181" grpId="1" animBg="1"/>
      <p:bldP spid="41182" grpId="0" animBg="1"/>
      <p:bldP spid="4118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07" name="Rectangle 151"/>
          <p:cNvSpPr>
            <a:spLocks noChangeArrowheads="1"/>
          </p:cNvSpPr>
          <p:nvPr/>
        </p:nvSpPr>
        <p:spPr bwMode="auto">
          <a:xfrm>
            <a:off x="241300" y="1016000"/>
            <a:ext cx="8737600" cy="1041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263" name="Group 207"/>
          <p:cNvGrpSpPr>
            <a:grpSpLocks/>
          </p:cNvGrpSpPr>
          <p:nvPr/>
        </p:nvGrpSpPr>
        <p:grpSpPr bwMode="auto">
          <a:xfrm>
            <a:off x="368300" y="1036639"/>
            <a:ext cx="7577138" cy="954088"/>
            <a:chOff x="232" y="653"/>
            <a:chExt cx="4773" cy="60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481" y="653"/>
              <a:ext cx="45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Choose the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minimum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number of views that can </a:t>
              </a:r>
              <a:br>
                <a:rPr lang="en-US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represent the major features of the object.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232" y="72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2911475" y="4829175"/>
            <a:ext cx="371475" cy="3714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Freeform 20"/>
          <p:cNvSpPr>
            <a:spLocks/>
          </p:cNvSpPr>
          <p:nvPr/>
        </p:nvSpPr>
        <p:spPr bwMode="auto">
          <a:xfrm>
            <a:off x="2616200" y="4562475"/>
            <a:ext cx="2971800" cy="159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2"/>
              </a:cxn>
              <a:cxn ang="0">
                <a:pos x="1872" y="1002"/>
              </a:cxn>
              <a:cxn ang="0">
                <a:pos x="1872" y="720"/>
              </a:cxn>
              <a:cxn ang="0">
                <a:pos x="882" y="720"/>
              </a:cxn>
              <a:cxn ang="0">
                <a:pos x="882" y="0"/>
              </a:cxn>
              <a:cxn ang="0">
                <a:pos x="0" y="0"/>
              </a:cxn>
            </a:cxnLst>
            <a:rect l="0" t="0" r="r" b="b"/>
            <a:pathLst>
              <a:path w="1872" h="1002">
                <a:moveTo>
                  <a:pt x="0" y="0"/>
                </a:moveTo>
                <a:lnTo>
                  <a:pt x="0" y="1002"/>
                </a:lnTo>
                <a:lnTo>
                  <a:pt x="1872" y="1002"/>
                </a:lnTo>
                <a:lnTo>
                  <a:pt x="1872" y="720"/>
                </a:lnTo>
                <a:lnTo>
                  <a:pt x="882" y="720"/>
                </a:lnTo>
                <a:lnTo>
                  <a:pt x="882" y="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616200" y="5429250"/>
            <a:ext cx="1400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4673600" y="5699125"/>
            <a:ext cx="0" cy="4476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111750" y="5695950"/>
            <a:ext cx="0" cy="4476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4889500" y="5470525"/>
            <a:ext cx="42863" cy="908050"/>
            <a:chOff x="4468" y="3332"/>
            <a:chExt cx="0" cy="636"/>
          </a:xfrm>
        </p:grpSpPr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4468" y="362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V="1">
              <a:off x="4468" y="3332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V="1">
              <a:off x="4468" y="3724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3086100" y="4505325"/>
            <a:ext cx="0" cy="1009650"/>
            <a:chOff x="3340" y="2748"/>
            <a:chExt cx="0" cy="636"/>
          </a:xfrm>
        </p:grpSpPr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>
              <a:off x="3340" y="303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 flipV="1">
              <a:off x="3340" y="274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 flipV="1">
              <a:off x="3340" y="3140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88" name="Group 32"/>
          <p:cNvGrpSpPr>
            <a:grpSpLocks/>
          </p:cNvGrpSpPr>
          <p:nvPr/>
        </p:nvGrpSpPr>
        <p:grpSpPr bwMode="auto">
          <a:xfrm rot="-5400000">
            <a:off x="3086100" y="4505325"/>
            <a:ext cx="0" cy="1009650"/>
            <a:chOff x="3436" y="2844"/>
            <a:chExt cx="0" cy="636"/>
          </a:xfrm>
        </p:grpSpPr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>
              <a:off x="3436" y="313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4"/>
            <p:cNvSpPr>
              <a:spLocks noChangeShapeType="1"/>
            </p:cNvSpPr>
            <p:nvPr/>
          </p:nvSpPr>
          <p:spPr bwMode="auto">
            <a:xfrm flipV="1">
              <a:off x="3436" y="2844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 flipV="1">
              <a:off x="3436" y="3236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26" name="Group 170"/>
          <p:cNvGrpSpPr>
            <a:grpSpLocks/>
          </p:cNvGrpSpPr>
          <p:nvPr/>
        </p:nvGrpSpPr>
        <p:grpSpPr bwMode="auto">
          <a:xfrm>
            <a:off x="2616200" y="2686050"/>
            <a:ext cx="2959100" cy="1470025"/>
            <a:chOff x="1728" y="1316"/>
            <a:chExt cx="1864" cy="926"/>
          </a:xfrm>
        </p:grpSpPr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>
              <a:off x="1728" y="1682"/>
              <a:ext cx="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auto">
            <a:xfrm>
              <a:off x="1728" y="1458"/>
              <a:ext cx="1864" cy="784"/>
            </a:xfrm>
            <a:custGeom>
              <a:avLst/>
              <a:gdLst/>
              <a:ahLst/>
              <a:cxnLst>
                <a:cxn ang="0">
                  <a:pos x="0" y="784"/>
                </a:cxn>
                <a:cxn ang="0">
                  <a:pos x="0" y="0"/>
                </a:cxn>
                <a:cxn ang="0">
                  <a:pos x="1864" y="0"/>
                </a:cxn>
                <a:cxn ang="0">
                  <a:pos x="1864" y="784"/>
                </a:cxn>
                <a:cxn ang="0">
                  <a:pos x="0" y="784"/>
                </a:cxn>
              </a:cxnLst>
              <a:rect l="0" t="0" r="r" b="b"/>
              <a:pathLst>
                <a:path w="1864" h="784">
                  <a:moveTo>
                    <a:pt x="0" y="784"/>
                  </a:moveTo>
                  <a:lnTo>
                    <a:pt x="0" y="0"/>
                  </a:lnTo>
                  <a:lnTo>
                    <a:pt x="1864" y="0"/>
                  </a:lnTo>
                  <a:lnTo>
                    <a:pt x="1864" y="784"/>
                  </a:lnTo>
                  <a:lnTo>
                    <a:pt x="0" y="784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auto">
            <a:xfrm>
              <a:off x="2608" y="1458"/>
              <a:ext cx="0" cy="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40"/>
            <p:cNvSpPr>
              <a:spLocks noChangeShapeType="1"/>
            </p:cNvSpPr>
            <p:nvPr/>
          </p:nvSpPr>
          <p:spPr bwMode="auto">
            <a:xfrm>
              <a:off x="1910" y="1457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>
              <a:off x="1910" y="1544"/>
              <a:ext cx="0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>
              <a:off x="1910" y="1631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9" name="Group 43"/>
            <p:cNvGrpSpPr>
              <a:grpSpLocks/>
            </p:cNvGrpSpPr>
            <p:nvPr/>
          </p:nvGrpSpPr>
          <p:grpSpPr bwMode="auto">
            <a:xfrm>
              <a:off x="2141" y="1454"/>
              <a:ext cx="0" cy="228"/>
              <a:chOff x="3102" y="1407"/>
              <a:chExt cx="0" cy="228"/>
            </a:xfrm>
          </p:grpSpPr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>
                <a:off x="3102" y="1407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>
                <a:off x="3102" y="1494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>
                <a:off x="3102" y="158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03" name="Group 47"/>
            <p:cNvGrpSpPr>
              <a:grpSpLocks/>
            </p:cNvGrpSpPr>
            <p:nvPr/>
          </p:nvGrpSpPr>
          <p:grpSpPr bwMode="auto">
            <a:xfrm>
              <a:off x="2030" y="1316"/>
              <a:ext cx="27" cy="508"/>
              <a:chOff x="3340" y="2748"/>
              <a:chExt cx="0" cy="636"/>
            </a:xfrm>
          </p:grpSpPr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07" name="Oval 51"/>
            <p:cNvSpPr>
              <a:spLocks noChangeArrowheads="1"/>
            </p:cNvSpPr>
            <p:nvPr/>
          </p:nvSpPr>
          <p:spPr bwMode="auto">
            <a:xfrm>
              <a:off x="3010" y="1688"/>
              <a:ext cx="318" cy="31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8" name="Group 52"/>
            <p:cNvGrpSpPr>
              <a:grpSpLocks/>
            </p:cNvGrpSpPr>
            <p:nvPr/>
          </p:nvGrpSpPr>
          <p:grpSpPr bwMode="auto">
            <a:xfrm>
              <a:off x="3166" y="1532"/>
              <a:ext cx="0" cy="636"/>
              <a:chOff x="3340" y="2748"/>
              <a:chExt cx="0" cy="636"/>
            </a:xfrm>
          </p:grpSpPr>
          <p:sp>
            <p:nvSpPr>
              <p:cNvPr id="45109" name="Line 53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0" name="Line 54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Line 55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12" name="Group 56"/>
            <p:cNvGrpSpPr>
              <a:grpSpLocks/>
            </p:cNvGrpSpPr>
            <p:nvPr/>
          </p:nvGrpSpPr>
          <p:grpSpPr bwMode="auto">
            <a:xfrm rot="-5400000">
              <a:off x="3166" y="1532"/>
              <a:ext cx="0" cy="636"/>
              <a:chOff x="3436" y="2844"/>
              <a:chExt cx="0" cy="636"/>
            </a:xfrm>
          </p:grpSpPr>
          <p:sp>
            <p:nvSpPr>
              <p:cNvPr id="45113" name="Line 57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Line 58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Line 59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224" name="Group 168"/>
          <p:cNvGrpSpPr>
            <a:grpSpLocks/>
          </p:cNvGrpSpPr>
          <p:nvPr/>
        </p:nvGrpSpPr>
        <p:grpSpPr bwMode="auto">
          <a:xfrm>
            <a:off x="6400800" y="4559300"/>
            <a:ext cx="1498600" cy="1781175"/>
            <a:chOff x="4112" y="2744"/>
            <a:chExt cx="944" cy="1122"/>
          </a:xfrm>
        </p:grpSpPr>
        <p:sp>
          <p:nvSpPr>
            <p:cNvPr id="45143" name="Line 87"/>
            <p:cNvSpPr>
              <a:spLocks noChangeShapeType="1"/>
            </p:cNvSpPr>
            <p:nvPr/>
          </p:nvSpPr>
          <p:spPr bwMode="auto">
            <a:xfrm>
              <a:off x="4112" y="3464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Line 88"/>
            <p:cNvSpPr>
              <a:spLocks noChangeShapeType="1"/>
            </p:cNvSpPr>
            <p:nvPr/>
          </p:nvSpPr>
          <p:spPr bwMode="auto">
            <a:xfrm>
              <a:off x="4376" y="3454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Line 89"/>
            <p:cNvSpPr>
              <a:spLocks noChangeShapeType="1"/>
            </p:cNvSpPr>
            <p:nvPr/>
          </p:nvSpPr>
          <p:spPr bwMode="auto">
            <a:xfrm>
              <a:off x="4652" y="3452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46" name="Group 90"/>
            <p:cNvGrpSpPr>
              <a:grpSpLocks/>
            </p:cNvGrpSpPr>
            <p:nvPr/>
          </p:nvGrpSpPr>
          <p:grpSpPr bwMode="auto">
            <a:xfrm>
              <a:off x="4512" y="3342"/>
              <a:ext cx="27" cy="524"/>
              <a:chOff x="4468" y="3332"/>
              <a:chExt cx="0" cy="636"/>
            </a:xfrm>
          </p:grpSpPr>
          <p:sp>
            <p:nvSpPr>
              <p:cNvPr id="45147" name="Line 91"/>
              <p:cNvSpPr>
                <a:spLocks noChangeShapeType="1"/>
              </p:cNvSpPr>
              <p:nvPr/>
            </p:nvSpPr>
            <p:spPr bwMode="auto">
              <a:xfrm>
                <a:off x="4468" y="36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8" name="Line 92"/>
              <p:cNvSpPr>
                <a:spLocks noChangeShapeType="1"/>
              </p:cNvSpPr>
              <p:nvPr/>
            </p:nvSpPr>
            <p:spPr bwMode="auto">
              <a:xfrm flipV="1">
                <a:off x="4468" y="3332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Line 93"/>
              <p:cNvSpPr>
                <a:spLocks noChangeShapeType="1"/>
              </p:cNvSpPr>
              <p:nvPr/>
            </p:nvSpPr>
            <p:spPr bwMode="auto">
              <a:xfrm flipV="1">
                <a:off x="4468" y="372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50" name="Line 94"/>
            <p:cNvSpPr>
              <a:spLocks noChangeShapeType="1"/>
            </p:cNvSpPr>
            <p:nvPr/>
          </p:nvSpPr>
          <p:spPr bwMode="auto">
            <a:xfrm rot="5400000">
              <a:off x="4797" y="2624"/>
              <a:ext cx="0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95"/>
            <p:cNvSpPr>
              <a:spLocks/>
            </p:cNvSpPr>
            <p:nvPr/>
          </p:nvSpPr>
          <p:spPr bwMode="auto">
            <a:xfrm>
              <a:off x="4120" y="2744"/>
              <a:ext cx="784" cy="1000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568" y="544"/>
                </a:cxn>
                <a:cxn ang="0">
                  <a:pos x="0" y="544"/>
                </a:cxn>
                <a:cxn ang="0">
                  <a:pos x="0" y="1000"/>
                </a:cxn>
                <a:cxn ang="0">
                  <a:pos x="784" y="1000"/>
                </a:cxn>
                <a:cxn ang="0">
                  <a:pos x="784" y="0"/>
                </a:cxn>
              </a:cxnLst>
              <a:rect l="0" t="0" r="r" b="b"/>
              <a:pathLst>
                <a:path w="784" h="1000">
                  <a:moveTo>
                    <a:pt x="568" y="0"/>
                  </a:moveTo>
                  <a:lnTo>
                    <a:pt x="568" y="544"/>
                  </a:lnTo>
                  <a:lnTo>
                    <a:pt x="0" y="544"/>
                  </a:lnTo>
                  <a:lnTo>
                    <a:pt x="0" y="1000"/>
                  </a:lnTo>
                  <a:lnTo>
                    <a:pt x="784" y="1000"/>
                  </a:lnTo>
                  <a:lnTo>
                    <a:pt x="784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52" name="Group 96"/>
            <p:cNvGrpSpPr>
              <a:grpSpLocks/>
            </p:cNvGrpSpPr>
            <p:nvPr/>
          </p:nvGrpSpPr>
          <p:grpSpPr bwMode="auto">
            <a:xfrm rot="5400000">
              <a:off x="4686" y="2772"/>
              <a:ext cx="231" cy="508"/>
              <a:chOff x="4590" y="1772"/>
              <a:chExt cx="231" cy="508"/>
            </a:xfrm>
          </p:grpSpPr>
          <p:sp>
            <p:nvSpPr>
              <p:cNvPr id="45153" name="Line 97"/>
              <p:cNvSpPr>
                <a:spLocks noChangeShapeType="1"/>
              </p:cNvSpPr>
              <p:nvPr/>
            </p:nvSpPr>
            <p:spPr bwMode="auto">
              <a:xfrm>
                <a:off x="4590" y="1913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4" name="Line 98"/>
              <p:cNvSpPr>
                <a:spLocks noChangeShapeType="1"/>
              </p:cNvSpPr>
              <p:nvPr/>
            </p:nvSpPr>
            <p:spPr bwMode="auto">
              <a:xfrm>
                <a:off x="4590" y="2000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5" name="Line 99"/>
              <p:cNvSpPr>
                <a:spLocks noChangeShapeType="1"/>
              </p:cNvSpPr>
              <p:nvPr/>
            </p:nvSpPr>
            <p:spPr bwMode="auto">
              <a:xfrm>
                <a:off x="4590" y="2087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156" name="Group 100"/>
              <p:cNvGrpSpPr>
                <a:grpSpLocks/>
              </p:cNvGrpSpPr>
              <p:nvPr/>
            </p:nvGrpSpPr>
            <p:grpSpPr bwMode="auto">
              <a:xfrm>
                <a:off x="4821" y="1910"/>
                <a:ext cx="0" cy="228"/>
                <a:chOff x="3102" y="1407"/>
                <a:chExt cx="0" cy="228"/>
              </a:xfrm>
            </p:grpSpPr>
            <p:sp>
              <p:nvSpPr>
                <p:cNvPr id="45157" name="Line 101"/>
                <p:cNvSpPr>
                  <a:spLocks noChangeShapeType="1"/>
                </p:cNvSpPr>
                <p:nvPr/>
              </p:nvSpPr>
              <p:spPr bwMode="auto">
                <a:xfrm>
                  <a:off x="3102" y="1407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58" name="Line 102"/>
                <p:cNvSpPr>
                  <a:spLocks noChangeShapeType="1"/>
                </p:cNvSpPr>
                <p:nvPr/>
              </p:nvSpPr>
              <p:spPr bwMode="auto">
                <a:xfrm>
                  <a:off x="3102" y="1494"/>
                  <a:ext cx="0" cy="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59" name="Line 103"/>
                <p:cNvSpPr>
                  <a:spLocks noChangeShapeType="1"/>
                </p:cNvSpPr>
                <p:nvPr/>
              </p:nvSpPr>
              <p:spPr bwMode="auto">
                <a:xfrm>
                  <a:off x="3102" y="1581"/>
                  <a:ext cx="0" cy="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160" name="Group 104"/>
              <p:cNvGrpSpPr>
                <a:grpSpLocks/>
              </p:cNvGrpSpPr>
              <p:nvPr/>
            </p:nvGrpSpPr>
            <p:grpSpPr bwMode="auto">
              <a:xfrm>
                <a:off x="4710" y="1772"/>
                <a:ext cx="27" cy="508"/>
                <a:chOff x="3340" y="2748"/>
                <a:chExt cx="0" cy="636"/>
              </a:xfrm>
            </p:grpSpPr>
            <p:sp>
              <p:nvSpPr>
                <p:cNvPr id="45161" name="Line 105"/>
                <p:cNvSpPr>
                  <a:spLocks noChangeShapeType="1"/>
                </p:cNvSpPr>
                <p:nvPr/>
              </p:nvSpPr>
              <p:spPr bwMode="auto">
                <a:xfrm>
                  <a:off x="3340" y="3036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2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340" y="2748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3340" y="3140"/>
                  <a:ext cx="0" cy="2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221" name="Text Box 165"/>
          <p:cNvSpPr txBox="1">
            <a:spLocks noChangeArrowheads="1"/>
          </p:cNvSpPr>
          <p:nvPr/>
        </p:nvSpPr>
        <p:spPr bwMode="auto">
          <a:xfrm>
            <a:off x="-11113" y="185738"/>
            <a:ext cx="91440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3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an Adjacent  View</a:t>
            </a:r>
          </a:p>
        </p:txBody>
      </p:sp>
      <p:sp>
        <p:nvSpPr>
          <p:cNvPr id="45223" name="Freeform 167"/>
          <p:cNvSpPr>
            <a:spLocks/>
          </p:cNvSpPr>
          <p:nvPr/>
        </p:nvSpPr>
        <p:spPr bwMode="auto">
          <a:xfrm>
            <a:off x="6400800" y="4559300"/>
            <a:ext cx="9144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76" y="544"/>
              </a:cxn>
              <a:cxn ang="0">
                <a:pos x="576" y="0"/>
              </a:cxn>
            </a:cxnLst>
            <a:rect l="0" t="0" r="r" b="b"/>
            <a:pathLst>
              <a:path w="576" h="544">
                <a:moveTo>
                  <a:pt x="0" y="544"/>
                </a:moveTo>
                <a:lnTo>
                  <a:pt x="576" y="544"/>
                </a:lnTo>
                <a:lnTo>
                  <a:pt x="576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27" name="Oval 171"/>
          <p:cNvSpPr>
            <a:spLocks noChangeArrowheads="1"/>
          </p:cNvSpPr>
          <p:nvPr/>
        </p:nvSpPr>
        <p:spPr bwMode="auto">
          <a:xfrm>
            <a:off x="4651375" y="3276600"/>
            <a:ext cx="504825" cy="5048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244" name="Group 188"/>
          <p:cNvGrpSpPr>
            <a:grpSpLocks/>
          </p:cNvGrpSpPr>
          <p:nvPr/>
        </p:nvGrpSpPr>
        <p:grpSpPr bwMode="auto">
          <a:xfrm flipV="1">
            <a:off x="5462588" y="3530600"/>
            <a:ext cx="596900" cy="622300"/>
            <a:chOff x="3513" y="1456"/>
            <a:chExt cx="456" cy="392"/>
          </a:xfrm>
        </p:grpSpPr>
        <p:sp>
          <p:nvSpPr>
            <p:cNvPr id="45236" name="Line 180"/>
            <p:cNvSpPr>
              <a:spLocks noChangeShapeType="1"/>
            </p:cNvSpPr>
            <p:nvPr/>
          </p:nvSpPr>
          <p:spPr bwMode="auto">
            <a:xfrm>
              <a:off x="3513" y="1848"/>
              <a:ext cx="45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Line 181"/>
            <p:cNvSpPr>
              <a:spLocks noChangeShapeType="1"/>
            </p:cNvSpPr>
            <p:nvPr/>
          </p:nvSpPr>
          <p:spPr bwMode="auto">
            <a:xfrm>
              <a:off x="3617" y="1456"/>
              <a:ext cx="35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Line 182"/>
            <p:cNvSpPr>
              <a:spLocks noChangeShapeType="1"/>
            </p:cNvSpPr>
            <p:nvPr/>
          </p:nvSpPr>
          <p:spPr bwMode="auto">
            <a:xfrm>
              <a:off x="3936" y="1456"/>
              <a:ext cx="0" cy="39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45" name="Group 189"/>
          <p:cNvGrpSpPr>
            <a:grpSpLocks/>
          </p:cNvGrpSpPr>
          <p:nvPr/>
        </p:nvGrpSpPr>
        <p:grpSpPr bwMode="auto">
          <a:xfrm>
            <a:off x="4900613" y="2403475"/>
            <a:ext cx="679450" cy="596900"/>
            <a:chOff x="3167" y="1058"/>
            <a:chExt cx="428" cy="456"/>
          </a:xfrm>
        </p:grpSpPr>
        <p:sp>
          <p:nvSpPr>
            <p:cNvPr id="45241" name="Line 185"/>
            <p:cNvSpPr>
              <a:spLocks noChangeShapeType="1"/>
            </p:cNvSpPr>
            <p:nvPr/>
          </p:nvSpPr>
          <p:spPr bwMode="auto">
            <a:xfrm rot="5400000" flipH="1">
              <a:off x="2939" y="1286"/>
              <a:ext cx="45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Line 186"/>
            <p:cNvSpPr>
              <a:spLocks noChangeShapeType="1"/>
            </p:cNvSpPr>
            <p:nvPr/>
          </p:nvSpPr>
          <p:spPr bwMode="auto">
            <a:xfrm rot="5400000" flipH="1">
              <a:off x="3408" y="1248"/>
              <a:ext cx="37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Line 187"/>
            <p:cNvSpPr>
              <a:spLocks noChangeShapeType="1"/>
            </p:cNvSpPr>
            <p:nvPr/>
          </p:nvSpPr>
          <p:spPr bwMode="auto">
            <a:xfrm rot="5400000" flipH="1">
              <a:off x="3381" y="892"/>
              <a:ext cx="0" cy="42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46" name="Group 190"/>
          <p:cNvGrpSpPr>
            <a:grpSpLocks/>
          </p:cNvGrpSpPr>
          <p:nvPr/>
        </p:nvGrpSpPr>
        <p:grpSpPr bwMode="auto">
          <a:xfrm>
            <a:off x="230188" y="2295525"/>
            <a:ext cx="2212975" cy="1951038"/>
            <a:chOff x="417" y="1702"/>
            <a:chExt cx="1883" cy="1661"/>
          </a:xfrm>
        </p:grpSpPr>
        <p:grpSp>
          <p:nvGrpSpPr>
            <p:cNvPr id="45247" name="Group 191"/>
            <p:cNvGrpSpPr>
              <a:grpSpLocks/>
            </p:cNvGrpSpPr>
            <p:nvPr/>
          </p:nvGrpSpPr>
          <p:grpSpPr bwMode="auto">
            <a:xfrm>
              <a:off x="417" y="1702"/>
              <a:ext cx="1883" cy="1457"/>
              <a:chOff x="709" y="2078"/>
              <a:chExt cx="1505" cy="1165"/>
            </a:xfrm>
          </p:grpSpPr>
          <p:sp>
            <p:nvSpPr>
              <p:cNvPr id="45248" name="Freeform 192"/>
              <p:cNvSpPr>
                <a:spLocks/>
              </p:cNvSpPr>
              <p:nvPr/>
            </p:nvSpPr>
            <p:spPr bwMode="auto">
              <a:xfrm>
                <a:off x="1333" y="2244"/>
                <a:ext cx="396" cy="657"/>
              </a:xfrm>
              <a:custGeom>
                <a:avLst/>
                <a:gdLst/>
                <a:ahLst/>
                <a:cxnLst>
                  <a:cxn ang="0">
                    <a:pos x="0" y="657"/>
                  </a:cxn>
                  <a:cxn ang="0">
                    <a:pos x="0" y="507"/>
                  </a:cxn>
                  <a:cxn ang="0">
                    <a:pos x="245" y="363"/>
                  </a:cxn>
                  <a:cxn ang="0">
                    <a:pos x="245" y="84"/>
                  </a:cxn>
                  <a:cxn ang="0">
                    <a:pos x="396" y="0"/>
                  </a:cxn>
                  <a:cxn ang="0">
                    <a:pos x="396" y="423"/>
                  </a:cxn>
                  <a:cxn ang="0">
                    <a:pos x="0" y="657"/>
                  </a:cxn>
                </a:cxnLst>
                <a:rect l="0" t="0" r="r" b="b"/>
                <a:pathLst>
                  <a:path w="396" h="657">
                    <a:moveTo>
                      <a:pt x="0" y="657"/>
                    </a:moveTo>
                    <a:lnTo>
                      <a:pt x="0" y="507"/>
                    </a:lnTo>
                    <a:lnTo>
                      <a:pt x="245" y="363"/>
                    </a:lnTo>
                    <a:lnTo>
                      <a:pt x="245" y="84"/>
                    </a:lnTo>
                    <a:lnTo>
                      <a:pt x="396" y="0"/>
                    </a:lnTo>
                    <a:lnTo>
                      <a:pt x="396" y="423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9" name="Freeform 193"/>
              <p:cNvSpPr>
                <a:spLocks/>
              </p:cNvSpPr>
              <p:nvPr/>
            </p:nvSpPr>
            <p:spPr bwMode="auto">
              <a:xfrm>
                <a:off x="710" y="2586"/>
                <a:ext cx="1105" cy="656"/>
              </a:xfrm>
              <a:custGeom>
                <a:avLst/>
                <a:gdLst/>
                <a:ahLst/>
                <a:cxnLst>
                  <a:cxn ang="0">
                    <a:pos x="1104" y="656"/>
                  </a:cxn>
                  <a:cxn ang="0">
                    <a:pos x="0" y="360"/>
                  </a:cxn>
                  <a:cxn ang="0">
                    <a:pos x="0" y="0"/>
                  </a:cxn>
                  <a:cxn ang="0">
                    <a:pos x="626" y="168"/>
                  </a:cxn>
                  <a:cxn ang="0">
                    <a:pos x="626" y="312"/>
                  </a:cxn>
                  <a:cxn ang="0">
                    <a:pos x="1105" y="440"/>
                  </a:cxn>
                  <a:cxn ang="0">
                    <a:pos x="1104" y="656"/>
                  </a:cxn>
                </a:cxnLst>
                <a:rect l="0" t="0" r="r" b="b"/>
                <a:pathLst>
                  <a:path w="1105" h="656">
                    <a:moveTo>
                      <a:pt x="1104" y="656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626" y="168"/>
                    </a:lnTo>
                    <a:lnTo>
                      <a:pt x="626" y="312"/>
                    </a:lnTo>
                    <a:lnTo>
                      <a:pt x="1105" y="440"/>
                    </a:lnTo>
                    <a:lnTo>
                      <a:pt x="1104" y="656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0" name="Freeform 194"/>
              <p:cNvSpPr>
                <a:spLocks/>
              </p:cNvSpPr>
              <p:nvPr/>
            </p:nvSpPr>
            <p:spPr bwMode="auto">
              <a:xfrm>
                <a:off x="709" y="2445"/>
                <a:ext cx="870" cy="309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45" y="0"/>
                  </a:cxn>
                  <a:cxn ang="0">
                    <a:pos x="870" y="165"/>
                  </a:cxn>
                  <a:cxn ang="0">
                    <a:pos x="627" y="309"/>
                  </a:cxn>
                  <a:cxn ang="0">
                    <a:pos x="0" y="141"/>
                  </a:cxn>
                </a:cxnLst>
                <a:rect l="0" t="0" r="r" b="b"/>
                <a:pathLst>
                  <a:path w="870" h="309">
                    <a:moveTo>
                      <a:pt x="0" y="141"/>
                    </a:moveTo>
                    <a:lnTo>
                      <a:pt x="245" y="0"/>
                    </a:lnTo>
                    <a:lnTo>
                      <a:pt x="870" y="165"/>
                    </a:lnTo>
                    <a:lnTo>
                      <a:pt x="627" y="30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1" name="Freeform 195"/>
              <p:cNvSpPr>
                <a:spLocks/>
              </p:cNvSpPr>
              <p:nvPr/>
            </p:nvSpPr>
            <p:spPr bwMode="auto">
              <a:xfrm>
                <a:off x="955" y="2166"/>
                <a:ext cx="624" cy="447"/>
              </a:xfrm>
              <a:custGeom>
                <a:avLst/>
                <a:gdLst/>
                <a:ahLst/>
                <a:cxnLst>
                  <a:cxn ang="0">
                    <a:pos x="624" y="447"/>
                  </a:cxn>
                  <a:cxn ang="0">
                    <a:pos x="0" y="279"/>
                  </a:cxn>
                  <a:cxn ang="0">
                    <a:pos x="0" y="0"/>
                  </a:cxn>
                  <a:cxn ang="0">
                    <a:pos x="624" y="168"/>
                  </a:cxn>
                  <a:cxn ang="0">
                    <a:pos x="624" y="447"/>
                  </a:cxn>
                </a:cxnLst>
                <a:rect l="0" t="0" r="r" b="b"/>
                <a:pathLst>
                  <a:path w="624" h="447">
                    <a:moveTo>
                      <a:pt x="624" y="447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624" y="168"/>
                    </a:lnTo>
                    <a:lnTo>
                      <a:pt x="624" y="447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2" name="Freeform 196"/>
              <p:cNvSpPr>
                <a:spLocks/>
              </p:cNvSpPr>
              <p:nvPr/>
            </p:nvSpPr>
            <p:spPr bwMode="auto">
              <a:xfrm>
                <a:off x="1333" y="2667"/>
                <a:ext cx="881" cy="360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480" y="360"/>
                  </a:cxn>
                  <a:cxn ang="0">
                    <a:pos x="881" y="126"/>
                  </a:cxn>
                  <a:cxn ang="0">
                    <a:pos x="396" y="0"/>
                  </a:cxn>
                  <a:cxn ang="0">
                    <a:pos x="0" y="231"/>
                  </a:cxn>
                </a:cxnLst>
                <a:rect l="0" t="0" r="r" b="b"/>
                <a:pathLst>
                  <a:path w="881" h="360">
                    <a:moveTo>
                      <a:pt x="0" y="231"/>
                    </a:moveTo>
                    <a:lnTo>
                      <a:pt x="480" y="360"/>
                    </a:lnTo>
                    <a:lnTo>
                      <a:pt x="881" y="126"/>
                    </a:lnTo>
                    <a:lnTo>
                      <a:pt x="396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3" name="Freeform 197"/>
              <p:cNvSpPr>
                <a:spLocks/>
              </p:cNvSpPr>
              <p:nvPr/>
            </p:nvSpPr>
            <p:spPr bwMode="auto">
              <a:xfrm>
                <a:off x="1813" y="2796"/>
                <a:ext cx="399" cy="447"/>
              </a:xfrm>
              <a:custGeom>
                <a:avLst/>
                <a:gdLst/>
                <a:ahLst/>
                <a:cxnLst>
                  <a:cxn ang="0">
                    <a:pos x="3" y="231"/>
                  </a:cxn>
                  <a:cxn ang="0">
                    <a:pos x="0" y="447"/>
                  </a:cxn>
                  <a:cxn ang="0">
                    <a:pos x="399" y="220"/>
                  </a:cxn>
                  <a:cxn ang="0">
                    <a:pos x="399" y="0"/>
                  </a:cxn>
                  <a:cxn ang="0">
                    <a:pos x="3" y="231"/>
                  </a:cxn>
                </a:cxnLst>
                <a:rect l="0" t="0" r="r" b="b"/>
                <a:pathLst>
                  <a:path w="399" h="447">
                    <a:moveTo>
                      <a:pt x="3" y="231"/>
                    </a:moveTo>
                    <a:lnTo>
                      <a:pt x="0" y="447"/>
                    </a:lnTo>
                    <a:lnTo>
                      <a:pt x="399" y="220"/>
                    </a:lnTo>
                    <a:lnTo>
                      <a:pt x="399" y="0"/>
                    </a:lnTo>
                    <a:lnTo>
                      <a:pt x="3" y="23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4" name="Freeform 198"/>
              <p:cNvSpPr>
                <a:spLocks/>
              </p:cNvSpPr>
              <p:nvPr/>
            </p:nvSpPr>
            <p:spPr bwMode="auto">
              <a:xfrm>
                <a:off x="955" y="2078"/>
                <a:ext cx="774" cy="259"/>
              </a:xfrm>
              <a:custGeom>
                <a:avLst/>
                <a:gdLst/>
                <a:ahLst/>
                <a:cxnLst>
                  <a:cxn ang="0">
                    <a:pos x="774" y="166"/>
                  </a:cxn>
                  <a:cxn ang="0">
                    <a:pos x="153" y="0"/>
                  </a:cxn>
                  <a:cxn ang="0">
                    <a:pos x="0" y="88"/>
                  </a:cxn>
                  <a:cxn ang="0">
                    <a:pos x="621" y="259"/>
                  </a:cxn>
                  <a:cxn ang="0">
                    <a:pos x="774" y="166"/>
                  </a:cxn>
                </a:cxnLst>
                <a:rect l="0" t="0" r="r" b="b"/>
                <a:pathLst>
                  <a:path w="774" h="259">
                    <a:moveTo>
                      <a:pt x="774" y="166"/>
                    </a:moveTo>
                    <a:lnTo>
                      <a:pt x="153" y="0"/>
                    </a:lnTo>
                    <a:lnTo>
                      <a:pt x="0" y="88"/>
                    </a:lnTo>
                    <a:lnTo>
                      <a:pt x="621" y="259"/>
                    </a:lnTo>
                    <a:lnTo>
                      <a:pt x="774" y="16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55" name="Line 199"/>
            <p:cNvSpPr>
              <a:spLocks noChangeShapeType="1"/>
            </p:cNvSpPr>
            <p:nvPr/>
          </p:nvSpPr>
          <p:spPr bwMode="auto">
            <a:xfrm flipV="1">
              <a:off x="676" y="2735"/>
              <a:ext cx="360" cy="20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Oval 200"/>
            <p:cNvSpPr>
              <a:spLocks noChangeArrowheads="1"/>
            </p:cNvSpPr>
            <p:nvPr/>
          </p:nvSpPr>
          <p:spPr bwMode="auto">
            <a:xfrm rot="3600000">
              <a:off x="832" y="1969"/>
              <a:ext cx="220" cy="147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7" name="Oval 201"/>
            <p:cNvSpPr>
              <a:spLocks noChangeArrowheads="1"/>
            </p:cNvSpPr>
            <p:nvPr/>
          </p:nvSpPr>
          <p:spPr bwMode="auto">
            <a:xfrm>
              <a:off x="1625" y="2575"/>
              <a:ext cx="297" cy="169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shade val="6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258" name="Picture 202" descr="observ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1" y="2854"/>
              <a:ext cx="184" cy="509"/>
            </a:xfrm>
            <a:prstGeom prst="rect">
              <a:avLst/>
            </a:prstGeom>
            <a:noFill/>
          </p:spPr>
        </p:pic>
      </p:grpSp>
      <p:sp>
        <p:nvSpPr>
          <p:cNvPr id="45259" name="Text Box 203"/>
          <p:cNvSpPr txBox="1">
            <a:spLocks noChangeArrowheads="1"/>
          </p:cNvSpPr>
          <p:nvPr/>
        </p:nvSpPr>
        <p:spPr bwMode="auto">
          <a:xfrm>
            <a:off x="2536825" y="2122488"/>
            <a:ext cx="1717137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260" name="Text Box 204"/>
          <p:cNvSpPr txBox="1">
            <a:spLocks noChangeArrowheads="1"/>
          </p:cNvSpPr>
          <p:nvPr/>
        </p:nvSpPr>
        <p:spPr bwMode="auto">
          <a:xfrm>
            <a:off x="6080125" y="6249988"/>
            <a:ext cx="1717137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262" name="Freeform 206"/>
          <p:cNvSpPr>
            <a:spLocks/>
          </p:cNvSpPr>
          <p:nvPr/>
        </p:nvSpPr>
        <p:spPr bwMode="auto">
          <a:xfrm>
            <a:off x="1168400" y="2628900"/>
            <a:ext cx="330200" cy="635000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08" y="280"/>
              </a:cxn>
              <a:cxn ang="0">
                <a:pos x="0" y="400"/>
              </a:cxn>
            </a:cxnLst>
            <a:rect l="0" t="0" r="r" b="b"/>
            <a:pathLst>
              <a:path w="208" h="400">
                <a:moveTo>
                  <a:pt x="208" y="0"/>
                </a:moveTo>
                <a:lnTo>
                  <a:pt x="208" y="280"/>
                </a:lnTo>
                <a:lnTo>
                  <a:pt x="0" y="40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75" name="Oval 219"/>
          <p:cNvSpPr>
            <a:spLocks noChangeArrowheads="1"/>
          </p:cNvSpPr>
          <p:nvPr/>
        </p:nvSpPr>
        <p:spPr bwMode="auto">
          <a:xfrm>
            <a:off x="1636713" y="3321050"/>
            <a:ext cx="349250" cy="19843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277" name="Text Box 221"/>
          <p:cNvSpPr txBox="1">
            <a:spLocks noChangeArrowheads="1"/>
          </p:cNvSpPr>
          <p:nvPr/>
        </p:nvSpPr>
        <p:spPr bwMode="auto">
          <a:xfrm>
            <a:off x="5579269" y="1968599"/>
            <a:ext cx="3557588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Hole’s location can be specified on the same view.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45285" name="Group 229"/>
          <p:cNvGrpSpPr>
            <a:grpSpLocks/>
          </p:cNvGrpSpPr>
          <p:nvPr/>
        </p:nvGrpSpPr>
        <p:grpSpPr bwMode="auto">
          <a:xfrm>
            <a:off x="4884738" y="4940300"/>
            <a:ext cx="703262" cy="698500"/>
            <a:chOff x="3197" y="3112"/>
            <a:chExt cx="443" cy="440"/>
          </a:xfrm>
        </p:grpSpPr>
        <p:sp>
          <p:nvSpPr>
            <p:cNvPr id="45278" name="Line 222"/>
            <p:cNvSpPr>
              <a:spLocks noChangeShapeType="1"/>
            </p:cNvSpPr>
            <p:nvPr/>
          </p:nvSpPr>
          <p:spPr bwMode="auto">
            <a:xfrm flipV="1">
              <a:off x="3200" y="3112"/>
              <a:ext cx="0" cy="3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79" name="Line 223"/>
            <p:cNvSpPr>
              <a:spLocks noChangeShapeType="1"/>
            </p:cNvSpPr>
            <p:nvPr/>
          </p:nvSpPr>
          <p:spPr bwMode="auto">
            <a:xfrm flipV="1">
              <a:off x="3640" y="3112"/>
              <a:ext cx="0" cy="44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80" name="Line 224"/>
            <p:cNvSpPr>
              <a:spLocks noChangeShapeType="1"/>
            </p:cNvSpPr>
            <p:nvPr/>
          </p:nvSpPr>
          <p:spPr bwMode="auto">
            <a:xfrm>
              <a:off x="3197" y="3152"/>
              <a:ext cx="44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84" name="Group 228"/>
          <p:cNvGrpSpPr>
            <a:grpSpLocks/>
          </p:cNvGrpSpPr>
          <p:nvPr/>
        </p:nvGrpSpPr>
        <p:grpSpPr bwMode="auto">
          <a:xfrm>
            <a:off x="6408738" y="4902200"/>
            <a:ext cx="627062" cy="546100"/>
            <a:chOff x="4157" y="3088"/>
            <a:chExt cx="395" cy="344"/>
          </a:xfrm>
        </p:grpSpPr>
        <p:sp>
          <p:nvSpPr>
            <p:cNvPr id="45281" name="Line 225"/>
            <p:cNvSpPr>
              <a:spLocks noChangeShapeType="1"/>
            </p:cNvSpPr>
            <p:nvPr/>
          </p:nvSpPr>
          <p:spPr bwMode="auto">
            <a:xfrm flipV="1">
              <a:off x="4160" y="3088"/>
              <a:ext cx="0" cy="2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82" name="Line 226"/>
            <p:cNvSpPr>
              <a:spLocks noChangeShapeType="1"/>
            </p:cNvSpPr>
            <p:nvPr/>
          </p:nvSpPr>
          <p:spPr bwMode="auto">
            <a:xfrm flipV="1">
              <a:off x="4552" y="3088"/>
              <a:ext cx="0" cy="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83" name="Line 227"/>
            <p:cNvSpPr>
              <a:spLocks noChangeShapeType="1"/>
            </p:cNvSpPr>
            <p:nvPr/>
          </p:nvSpPr>
          <p:spPr bwMode="auto">
            <a:xfrm>
              <a:off x="4157" y="3152"/>
              <a:ext cx="39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286" name="Text Box 230"/>
          <p:cNvSpPr txBox="1">
            <a:spLocks noChangeArrowheads="1"/>
          </p:cNvSpPr>
          <p:nvPr/>
        </p:nvSpPr>
        <p:spPr bwMode="auto">
          <a:xfrm>
            <a:off x="6080125" y="3781425"/>
            <a:ext cx="2860675" cy="46166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Difficult 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interprete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h-TH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288" name="Freeform 232"/>
          <p:cNvSpPr>
            <a:spLocks/>
          </p:cNvSpPr>
          <p:nvPr/>
        </p:nvSpPr>
        <p:spPr bwMode="auto">
          <a:xfrm>
            <a:off x="5232400" y="4191000"/>
            <a:ext cx="1498600" cy="812800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944" y="0"/>
              </a:cxn>
              <a:cxn ang="0">
                <a:pos x="936" y="368"/>
              </a:cxn>
            </a:cxnLst>
            <a:rect l="0" t="0" r="r" b="b"/>
            <a:pathLst>
              <a:path w="944" h="368">
                <a:moveTo>
                  <a:pt x="0" y="368"/>
                </a:moveTo>
                <a:lnTo>
                  <a:pt x="944" y="0"/>
                </a:lnTo>
                <a:lnTo>
                  <a:pt x="936" y="36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89" name="Text Box 233"/>
          <p:cNvSpPr txBox="1">
            <a:spLocks noChangeArrowheads="1"/>
          </p:cNvSpPr>
          <p:nvPr/>
        </p:nvSpPr>
        <p:spPr bwMode="auto">
          <a:xfrm>
            <a:off x="5648325" y="3008313"/>
            <a:ext cx="2619375" cy="46166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Easy to understand</a:t>
            </a:r>
            <a:endParaRPr lang="th-TH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1 -0.0354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5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5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5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5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3000"/>
                                        <p:tgtEl>
                                          <p:spTgt spid="4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5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4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4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5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5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23" grpId="0" animBg="1"/>
      <p:bldP spid="45223" grpId="1" animBg="1"/>
      <p:bldP spid="45223" grpId="2" animBg="1"/>
      <p:bldP spid="45227" grpId="0" animBg="1"/>
      <p:bldP spid="45227" grpId="1" animBg="1"/>
      <p:bldP spid="45227" grpId="2" animBg="1"/>
      <p:bldP spid="45259" grpId="0" animBg="1"/>
      <p:bldP spid="45260" grpId="0" animBg="1"/>
      <p:bldP spid="45260" grpId="1" animBg="1"/>
      <p:bldP spid="45262" grpId="0" animBg="1"/>
      <p:bldP spid="45262" grpId="1" animBg="1"/>
      <p:bldP spid="45262" grpId="2" animBg="1"/>
      <p:bldP spid="45275" grpId="0" animBg="1"/>
      <p:bldP spid="45275" grpId="1" animBg="1"/>
      <p:bldP spid="45275" grpId="2" animBg="1"/>
      <p:bldP spid="45277" grpId="0" animBg="1"/>
      <p:bldP spid="45277" grpId="1" animBg="1"/>
      <p:bldP spid="45286" grpId="0" animBg="1"/>
      <p:bldP spid="45286" grpId="1" animBg="1"/>
      <p:bldP spid="45288" grpId="0" animBg="1"/>
      <p:bldP spid="45288" grpId="1" animBg="1"/>
      <p:bldP spid="45289" grpId="0" animBg="1"/>
      <p:bldP spid="4528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36" name="Group 108"/>
          <p:cNvGrpSpPr>
            <a:grpSpLocks/>
          </p:cNvGrpSpPr>
          <p:nvPr/>
        </p:nvGrpSpPr>
        <p:grpSpPr bwMode="auto">
          <a:xfrm>
            <a:off x="3606800" y="3048000"/>
            <a:ext cx="4781550" cy="3125788"/>
            <a:chOff x="3024" y="2584"/>
            <a:chExt cx="2408" cy="1573"/>
          </a:xfrm>
        </p:grpSpPr>
        <p:sp>
          <p:nvSpPr>
            <p:cNvPr id="48237" name="Rectangle 109"/>
            <p:cNvSpPr>
              <a:spLocks noChangeArrowheads="1"/>
            </p:cNvSpPr>
            <p:nvPr/>
          </p:nvSpPr>
          <p:spPr bwMode="auto">
            <a:xfrm>
              <a:off x="3024" y="2584"/>
              <a:ext cx="2408" cy="1573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8" name="Rectangle 110"/>
            <p:cNvSpPr>
              <a:spLocks noChangeArrowheads="1"/>
            </p:cNvSpPr>
            <p:nvPr/>
          </p:nvSpPr>
          <p:spPr bwMode="auto">
            <a:xfrm>
              <a:off x="3791" y="3158"/>
              <a:ext cx="690" cy="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9" name="Oval 111"/>
            <p:cNvSpPr>
              <a:spLocks noChangeArrowheads="1"/>
            </p:cNvSpPr>
            <p:nvPr/>
          </p:nvSpPr>
          <p:spPr bwMode="auto">
            <a:xfrm>
              <a:off x="3908" y="3617"/>
              <a:ext cx="431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0" name="Oval 112"/>
            <p:cNvSpPr>
              <a:spLocks noChangeArrowheads="1"/>
            </p:cNvSpPr>
            <p:nvPr/>
          </p:nvSpPr>
          <p:spPr bwMode="auto">
            <a:xfrm>
              <a:off x="3989" y="3698"/>
              <a:ext cx="269" cy="2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41" name="Group 113"/>
            <p:cNvGrpSpPr>
              <a:grpSpLocks/>
            </p:cNvGrpSpPr>
            <p:nvPr/>
          </p:nvGrpSpPr>
          <p:grpSpPr bwMode="auto">
            <a:xfrm>
              <a:off x="4120" y="3565"/>
              <a:ext cx="1" cy="527"/>
              <a:chOff x="3340" y="2748"/>
              <a:chExt cx="0" cy="636"/>
            </a:xfrm>
          </p:grpSpPr>
          <p:sp>
            <p:nvSpPr>
              <p:cNvPr id="48242" name="Line 114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3" name="Line 115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4" name="Line 116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245" name="Group 117"/>
            <p:cNvGrpSpPr>
              <a:grpSpLocks/>
            </p:cNvGrpSpPr>
            <p:nvPr/>
          </p:nvGrpSpPr>
          <p:grpSpPr bwMode="auto">
            <a:xfrm rot="-5400000">
              <a:off x="4120" y="3570"/>
              <a:ext cx="1" cy="526"/>
              <a:chOff x="3436" y="2844"/>
              <a:chExt cx="0" cy="636"/>
            </a:xfrm>
          </p:grpSpPr>
          <p:sp>
            <p:nvSpPr>
              <p:cNvPr id="48246" name="Line 118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7" name="Line 119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8" name="Line 120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9" name="Rectangle 121"/>
            <p:cNvSpPr>
              <a:spLocks noChangeArrowheads="1"/>
            </p:cNvSpPr>
            <p:nvPr/>
          </p:nvSpPr>
          <p:spPr bwMode="auto">
            <a:xfrm rot="-5400000">
              <a:off x="4068" y="2390"/>
              <a:ext cx="138" cy="6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0" name="Rectangle 122"/>
            <p:cNvSpPr>
              <a:spLocks noChangeArrowheads="1"/>
            </p:cNvSpPr>
            <p:nvPr/>
          </p:nvSpPr>
          <p:spPr bwMode="auto">
            <a:xfrm rot="-5400000">
              <a:off x="4016" y="2694"/>
              <a:ext cx="220" cy="4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51" name="Group 123"/>
            <p:cNvGrpSpPr>
              <a:grpSpLocks/>
            </p:cNvGrpSpPr>
            <p:nvPr/>
          </p:nvGrpSpPr>
          <p:grpSpPr bwMode="auto">
            <a:xfrm rot="-10800000">
              <a:off x="4123" y="2604"/>
              <a:ext cx="1" cy="527"/>
              <a:chOff x="3436" y="2844"/>
              <a:chExt cx="0" cy="636"/>
            </a:xfrm>
          </p:grpSpPr>
          <p:sp>
            <p:nvSpPr>
              <p:cNvPr id="48252" name="Line 124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3" name="Line 125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4" name="Line 126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255" name="Group 127"/>
            <p:cNvGrpSpPr>
              <a:grpSpLocks/>
            </p:cNvGrpSpPr>
            <p:nvPr/>
          </p:nvGrpSpPr>
          <p:grpSpPr bwMode="auto">
            <a:xfrm rot="-5400000">
              <a:off x="3804" y="2840"/>
              <a:ext cx="365" cy="0"/>
              <a:chOff x="3901" y="3877"/>
              <a:chExt cx="365" cy="0"/>
            </a:xfrm>
          </p:grpSpPr>
          <p:sp>
            <p:nvSpPr>
              <p:cNvPr id="48256" name="Line 128"/>
              <p:cNvSpPr>
                <a:spLocks noChangeShapeType="1"/>
              </p:cNvSpPr>
              <p:nvPr/>
            </p:nvSpPr>
            <p:spPr bwMode="auto">
              <a:xfrm flipH="1">
                <a:off x="3901" y="3877"/>
                <a:ext cx="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7" name="Line 129"/>
              <p:cNvSpPr>
                <a:spLocks noChangeShapeType="1"/>
              </p:cNvSpPr>
              <p:nvPr/>
            </p:nvSpPr>
            <p:spPr bwMode="auto">
              <a:xfrm flipH="1">
                <a:off x="3988" y="3877"/>
                <a:ext cx="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8" name="Line 130"/>
              <p:cNvSpPr>
                <a:spLocks noChangeShapeType="1"/>
              </p:cNvSpPr>
              <p:nvPr/>
            </p:nvSpPr>
            <p:spPr bwMode="auto">
              <a:xfrm flipH="1">
                <a:off x="4099" y="3877"/>
                <a:ext cx="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9" name="Line 131"/>
              <p:cNvSpPr>
                <a:spLocks noChangeShapeType="1"/>
              </p:cNvSpPr>
              <p:nvPr/>
            </p:nvSpPr>
            <p:spPr bwMode="auto">
              <a:xfrm flipH="1">
                <a:off x="4216" y="3877"/>
                <a:ext cx="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260" name="Group 132"/>
            <p:cNvGrpSpPr>
              <a:grpSpLocks/>
            </p:cNvGrpSpPr>
            <p:nvPr/>
          </p:nvGrpSpPr>
          <p:grpSpPr bwMode="auto">
            <a:xfrm rot="-5400000">
              <a:off x="4071" y="2843"/>
              <a:ext cx="365" cy="0"/>
              <a:chOff x="3901" y="3877"/>
              <a:chExt cx="365" cy="0"/>
            </a:xfrm>
          </p:grpSpPr>
          <p:sp>
            <p:nvSpPr>
              <p:cNvPr id="48261" name="Line 133"/>
              <p:cNvSpPr>
                <a:spLocks noChangeShapeType="1"/>
              </p:cNvSpPr>
              <p:nvPr/>
            </p:nvSpPr>
            <p:spPr bwMode="auto">
              <a:xfrm flipH="1">
                <a:off x="3901" y="3877"/>
                <a:ext cx="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2" name="Line 134"/>
              <p:cNvSpPr>
                <a:spLocks noChangeShapeType="1"/>
              </p:cNvSpPr>
              <p:nvPr/>
            </p:nvSpPr>
            <p:spPr bwMode="auto">
              <a:xfrm flipH="1">
                <a:off x="3988" y="3877"/>
                <a:ext cx="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3" name="Line 135"/>
              <p:cNvSpPr>
                <a:spLocks noChangeShapeType="1"/>
              </p:cNvSpPr>
              <p:nvPr/>
            </p:nvSpPr>
            <p:spPr bwMode="auto">
              <a:xfrm flipH="1">
                <a:off x="4099" y="3877"/>
                <a:ext cx="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4" name="Line 136"/>
              <p:cNvSpPr>
                <a:spLocks noChangeShapeType="1"/>
              </p:cNvSpPr>
              <p:nvPr/>
            </p:nvSpPr>
            <p:spPr bwMode="auto">
              <a:xfrm flipH="1">
                <a:off x="4216" y="3877"/>
                <a:ext cx="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65" name="Rectangle 137"/>
            <p:cNvSpPr>
              <a:spLocks noChangeArrowheads="1"/>
            </p:cNvSpPr>
            <p:nvPr/>
          </p:nvSpPr>
          <p:spPr bwMode="auto">
            <a:xfrm>
              <a:off x="4856" y="3916"/>
              <a:ext cx="576" cy="24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41300" y="1016000"/>
            <a:ext cx="8737600" cy="1181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233" name="Group 105"/>
          <p:cNvGrpSpPr>
            <a:grpSpLocks/>
          </p:cNvGrpSpPr>
          <p:nvPr/>
        </p:nvGrpSpPr>
        <p:grpSpPr bwMode="auto">
          <a:xfrm>
            <a:off x="368300" y="933450"/>
            <a:ext cx="7313613" cy="1212850"/>
            <a:chOff x="232" y="588"/>
            <a:chExt cx="4607" cy="764"/>
          </a:xfrm>
        </p:grpSpPr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457" y="588"/>
              <a:ext cx="438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Choose the views that are suitable to a drawing</a:t>
              </a:r>
              <a:br>
                <a:rPr lang="en-US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space.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32" y="72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552450" y="3184525"/>
            <a:ext cx="1408113" cy="2184400"/>
            <a:chOff x="228" y="1598"/>
            <a:chExt cx="1179" cy="1834"/>
          </a:xfrm>
        </p:grpSpPr>
        <p:sp>
          <p:nvSpPr>
            <p:cNvPr id="48136" name="Freeform 8"/>
            <p:cNvSpPr>
              <a:spLocks/>
            </p:cNvSpPr>
            <p:nvPr/>
          </p:nvSpPr>
          <p:spPr bwMode="auto">
            <a:xfrm>
              <a:off x="434" y="1693"/>
              <a:ext cx="797" cy="1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8"/>
                </a:cxn>
                <a:cxn ang="0">
                  <a:pos x="225" y="749"/>
                </a:cxn>
                <a:cxn ang="0">
                  <a:pos x="320" y="732"/>
                </a:cxn>
                <a:cxn ang="0">
                  <a:pos x="410" y="765"/>
                </a:cxn>
                <a:cxn ang="0">
                  <a:pos x="488" y="839"/>
                </a:cxn>
                <a:cxn ang="0">
                  <a:pos x="578" y="968"/>
                </a:cxn>
                <a:cxn ang="0">
                  <a:pos x="617" y="1058"/>
                </a:cxn>
                <a:cxn ang="0">
                  <a:pos x="645" y="1171"/>
                </a:cxn>
                <a:cxn ang="0">
                  <a:pos x="640" y="1250"/>
                </a:cxn>
                <a:cxn ang="0">
                  <a:pos x="601" y="1356"/>
                </a:cxn>
                <a:cxn ang="0">
                  <a:pos x="369" y="1491"/>
                </a:cxn>
                <a:cxn ang="0">
                  <a:pos x="797" y="1739"/>
                </a:cxn>
                <a:cxn ang="0">
                  <a:pos x="797" y="461"/>
                </a:cxn>
                <a:cxn ang="0">
                  <a:pos x="0" y="0"/>
                </a:cxn>
              </a:cxnLst>
              <a:rect l="0" t="0" r="r" b="b"/>
              <a:pathLst>
                <a:path w="797" h="1739">
                  <a:moveTo>
                    <a:pt x="0" y="0"/>
                  </a:moveTo>
                  <a:lnTo>
                    <a:pt x="0" y="878"/>
                  </a:lnTo>
                  <a:lnTo>
                    <a:pt x="225" y="749"/>
                  </a:lnTo>
                  <a:lnTo>
                    <a:pt x="320" y="732"/>
                  </a:lnTo>
                  <a:lnTo>
                    <a:pt x="410" y="765"/>
                  </a:lnTo>
                  <a:lnTo>
                    <a:pt x="488" y="839"/>
                  </a:lnTo>
                  <a:lnTo>
                    <a:pt x="578" y="968"/>
                  </a:lnTo>
                  <a:lnTo>
                    <a:pt x="617" y="1058"/>
                  </a:lnTo>
                  <a:lnTo>
                    <a:pt x="645" y="1171"/>
                  </a:lnTo>
                  <a:lnTo>
                    <a:pt x="640" y="1250"/>
                  </a:lnTo>
                  <a:lnTo>
                    <a:pt x="601" y="1356"/>
                  </a:lnTo>
                  <a:lnTo>
                    <a:pt x="369" y="1491"/>
                  </a:lnTo>
                  <a:lnTo>
                    <a:pt x="797" y="1739"/>
                  </a:lnTo>
                  <a:lnTo>
                    <a:pt x="797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auto">
            <a:xfrm>
              <a:off x="228" y="2412"/>
              <a:ext cx="870" cy="879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32" y="266"/>
                </a:cxn>
                <a:cxn ang="0">
                  <a:pos x="111" y="238"/>
                </a:cxn>
                <a:cxn ang="0">
                  <a:pos x="173" y="255"/>
                </a:cxn>
                <a:cxn ang="0">
                  <a:pos x="274" y="317"/>
                </a:cxn>
                <a:cxn ang="0">
                  <a:pos x="347" y="401"/>
                </a:cxn>
                <a:cxn ang="0">
                  <a:pos x="403" y="491"/>
                </a:cxn>
                <a:cxn ang="0">
                  <a:pos x="442" y="581"/>
                </a:cxn>
                <a:cxn ang="0">
                  <a:pos x="464" y="665"/>
                </a:cxn>
                <a:cxn ang="0">
                  <a:pos x="453" y="755"/>
                </a:cxn>
                <a:cxn ang="0">
                  <a:pos x="442" y="817"/>
                </a:cxn>
                <a:cxn ang="0">
                  <a:pos x="391" y="879"/>
                </a:cxn>
                <a:cxn ang="0">
                  <a:pos x="801" y="642"/>
                </a:cxn>
                <a:cxn ang="0">
                  <a:pos x="849" y="594"/>
                </a:cxn>
                <a:cxn ang="0">
                  <a:pos x="870" y="516"/>
                </a:cxn>
                <a:cxn ang="0">
                  <a:pos x="870" y="423"/>
                </a:cxn>
                <a:cxn ang="0">
                  <a:pos x="846" y="333"/>
                </a:cxn>
                <a:cxn ang="0">
                  <a:pos x="807" y="240"/>
                </a:cxn>
                <a:cxn ang="0">
                  <a:pos x="747" y="156"/>
                </a:cxn>
                <a:cxn ang="0">
                  <a:pos x="699" y="105"/>
                </a:cxn>
                <a:cxn ang="0">
                  <a:pos x="639" y="54"/>
                </a:cxn>
                <a:cxn ang="0">
                  <a:pos x="585" y="18"/>
                </a:cxn>
                <a:cxn ang="0">
                  <a:pos x="528" y="3"/>
                </a:cxn>
                <a:cxn ang="0">
                  <a:pos x="477" y="0"/>
                </a:cxn>
                <a:cxn ang="0">
                  <a:pos x="431" y="24"/>
                </a:cxn>
                <a:cxn ang="0">
                  <a:pos x="54" y="234"/>
                </a:cxn>
                <a:cxn ang="0">
                  <a:pos x="0" y="276"/>
                </a:cxn>
              </a:cxnLst>
              <a:rect l="0" t="0" r="r" b="b"/>
              <a:pathLst>
                <a:path w="870" h="879">
                  <a:moveTo>
                    <a:pt x="0" y="276"/>
                  </a:moveTo>
                  <a:lnTo>
                    <a:pt x="32" y="266"/>
                  </a:lnTo>
                  <a:lnTo>
                    <a:pt x="111" y="238"/>
                  </a:lnTo>
                  <a:lnTo>
                    <a:pt x="173" y="255"/>
                  </a:lnTo>
                  <a:lnTo>
                    <a:pt x="274" y="317"/>
                  </a:lnTo>
                  <a:lnTo>
                    <a:pt x="347" y="401"/>
                  </a:lnTo>
                  <a:lnTo>
                    <a:pt x="403" y="491"/>
                  </a:lnTo>
                  <a:lnTo>
                    <a:pt x="442" y="581"/>
                  </a:lnTo>
                  <a:lnTo>
                    <a:pt x="464" y="665"/>
                  </a:lnTo>
                  <a:lnTo>
                    <a:pt x="453" y="755"/>
                  </a:lnTo>
                  <a:lnTo>
                    <a:pt x="442" y="817"/>
                  </a:lnTo>
                  <a:lnTo>
                    <a:pt x="391" y="879"/>
                  </a:lnTo>
                  <a:lnTo>
                    <a:pt x="801" y="642"/>
                  </a:lnTo>
                  <a:lnTo>
                    <a:pt x="849" y="594"/>
                  </a:lnTo>
                  <a:lnTo>
                    <a:pt x="870" y="516"/>
                  </a:lnTo>
                  <a:lnTo>
                    <a:pt x="870" y="423"/>
                  </a:lnTo>
                  <a:lnTo>
                    <a:pt x="846" y="333"/>
                  </a:lnTo>
                  <a:lnTo>
                    <a:pt x="807" y="240"/>
                  </a:lnTo>
                  <a:lnTo>
                    <a:pt x="747" y="156"/>
                  </a:lnTo>
                  <a:lnTo>
                    <a:pt x="699" y="105"/>
                  </a:lnTo>
                  <a:lnTo>
                    <a:pt x="639" y="54"/>
                  </a:lnTo>
                  <a:lnTo>
                    <a:pt x="585" y="18"/>
                  </a:lnTo>
                  <a:lnTo>
                    <a:pt x="528" y="3"/>
                  </a:lnTo>
                  <a:lnTo>
                    <a:pt x="477" y="0"/>
                  </a:lnTo>
                  <a:lnTo>
                    <a:pt x="431" y="24"/>
                  </a:lnTo>
                  <a:lnTo>
                    <a:pt x="54" y="234"/>
                  </a:lnTo>
                  <a:lnTo>
                    <a:pt x="0" y="276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 rot="3600000">
              <a:off x="73" y="2770"/>
              <a:ext cx="730" cy="41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 rot="3600000">
              <a:off x="236" y="2872"/>
              <a:ext cx="383" cy="221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auto">
            <a:xfrm>
              <a:off x="432" y="1598"/>
              <a:ext cx="975" cy="561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65" y="0"/>
                </a:cxn>
                <a:cxn ang="0">
                  <a:pos x="975" y="463"/>
                </a:cxn>
                <a:cxn ang="0">
                  <a:pos x="806" y="561"/>
                </a:cxn>
                <a:cxn ang="0">
                  <a:pos x="0" y="96"/>
                </a:cxn>
              </a:cxnLst>
              <a:rect l="0" t="0" r="r" b="b"/>
              <a:pathLst>
                <a:path w="975" h="561">
                  <a:moveTo>
                    <a:pt x="0" y="96"/>
                  </a:moveTo>
                  <a:lnTo>
                    <a:pt x="165" y="0"/>
                  </a:lnTo>
                  <a:lnTo>
                    <a:pt x="975" y="463"/>
                  </a:lnTo>
                  <a:lnTo>
                    <a:pt x="806" y="56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231" y="2062"/>
              <a:ext cx="176" cy="1368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51"/>
                </a:cxn>
                <a:cxn ang="0">
                  <a:pos x="0" y="729"/>
                </a:cxn>
                <a:cxn ang="0">
                  <a:pos x="94" y="675"/>
                </a:cxn>
                <a:cxn ang="0">
                  <a:pos x="93" y="0"/>
                </a:cxn>
              </a:cxnLst>
              <a:rect l="0" t="0" r="r" b="b"/>
              <a:pathLst>
                <a:path w="94" h="729">
                  <a:moveTo>
                    <a:pt x="93" y="0"/>
                  </a:moveTo>
                  <a:lnTo>
                    <a:pt x="0" y="51"/>
                  </a:lnTo>
                  <a:lnTo>
                    <a:pt x="0" y="729"/>
                  </a:lnTo>
                  <a:lnTo>
                    <a:pt x="94" y="67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-11113" y="185738"/>
            <a:ext cx="91440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3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an Adjacent  View</a:t>
            </a:r>
          </a:p>
        </p:txBody>
      </p:sp>
      <p:sp>
        <p:nvSpPr>
          <p:cNvPr id="48235" name="Text Box 107"/>
          <p:cNvSpPr txBox="1">
            <a:spLocks noChangeArrowheads="1"/>
          </p:cNvSpPr>
          <p:nvPr/>
        </p:nvSpPr>
        <p:spPr bwMode="auto">
          <a:xfrm>
            <a:off x="7148513" y="2470150"/>
            <a:ext cx="1138237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268" name="Text Box 140"/>
          <p:cNvSpPr txBox="1">
            <a:spLocks noChangeArrowheads="1"/>
          </p:cNvSpPr>
          <p:nvPr/>
        </p:nvSpPr>
        <p:spPr bwMode="auto">
          <a:xfrm>
            <a:off x="2143125" y="4075113"/>
            <a:ext cx="2021707" cy="707886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enough space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dimensioning.</a:t>
            </a:r>
          </a:p>
        </p:txBody>
      </p:sp>
      <p:grpSp>
        <p:nvGrpSpPr>
          <p:cNvPr id="48272" name="Group 144"/>
          <p:cNvGrpSpPr>
            <a:grpSpLocks/>
          </p:cNvGrpSpPr>
          <p:nvPr/>
        </p:nvGrpSpPr>
        <p:grpSpPr bwMode="auto">
          <a:xfrm>
            <a:off x="4322763" y="3111500"/>
            <a:ext cx="1074737" cy="3086100"/>
            <a:chOff x="2571" y="1960"/>
            <a:chExt cx="677" cy="1944"/>
          </a:xfrm>
        </p:grpSpPr>
        <p:sp>
          <p:nvSpPr>
            <p:cNvPr id="48269" name="Freeform 141"/>
            <p:cNvSpPr>
              <a:spLocks/>
            </p:cNvSpPr>
            <p:nvPr/>
          </p:nvSpPr>
          <p:spPr bwMode="auto">
            <a:xfrm>
              <a:off x="2571" y="1960"/>
              <a:ext cx="509" cy="824"/>
            </a:xfrm>
            <a:custGeom>
              <a:avLst/>
              <a:gdLst/>
              <a:ahLst/>
              <a:cxnLst>
                <a:cxn ang="0">
                  <a:pos x="37" y="680"/>
                </a:cxn>
                <a:cxn ang="0">
                  <a:pos x="149" y="464"/>
                </a:cxn>
                <a:cxn ang="0">
                  <a:pos x="37" y="96"/>
                </a:cxn>
                <a:cxn ang="0">
                  <a:pos x="373" y="0"/>
                </a:cxn>
              </a:cxnLst>
              <a:rect l="0" t="0" r="r" b="b"/>
              <a:pathLst>
                <a:path w="373" h="680">
                  <a:moveTo>
                    <a:pt x="37" y="680"/>
                  </a:moveTo>
                  <a:cubicBezTo>
                    <a:pt x="93" y="620"/>
                    <a:pt x="149" y="561"/>
                    <a:pt x="149" y="464"/>
                  </a:cubicBezTo>
                  <a:cubicBezTo>
                    <a:pt x="149" y="367"/>
                    <a:pt x="0" y="173"/>
                    <a:pt x="37" y="96"/>
                  </a:cubicBezTo>
                  <a:cubicBezTo>
                    <a:pt x="74" y="19"/>
                    <a:pt x="223" y="9"/>
                    <a:pt x="373" y="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2624" y="2540"/>
              <a:ext cx="624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264" y="188"/>
                </a:cxn>
                <a:cxn ang="0">
                  <a:pos x="392" y="28"/>
                </a:cxn>
                <a:cxn ang="0">
                  <a:pos x="624" y="20"/>
                </a:cxn>
              </a:cxnLst>
              <a:rect l="0" t="0" r="r" b="b"/>
              <a:pathLst>
                <a:path w="624" h="236">
                  <a:moveTo>
                    <a:pt x="0" y="236"/>
                  </a:moveTo>
                  <a:cubicBezTo>
                    <a:pt x="99" y="229"/>
                    <a:pt x="199" y="223"/>
                    <a:pt x="264" y="188"/>
                  </a:cubicBezTo>
                  <a:cubicBezTo>
                    <a:pt x="329" y="153"/>
                    <a:pt x="332" y="56"/>
                    <a:pt x="392" y="28"/>
                  </a:cubicBezTo>
                  <a:cubicBezTo>
                    <a:pt x="452" y="0"/>
                    <a:pt x="538" y="10"/>
                    <a:pt x="624" y="2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71" name="Freeform 143"/>
            <p:cNvSpPr>
              <a:spLocks/>
            </p:cNvSpPr>
            <p:nvPr/>
          </p:nvSpPr>
          <p:spPr bwMode="auto">
            <a:xfrm>
              <a:off x="2624" y="2768"/>
              <a:ext cx="392" cy="1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24"/>
                </a:cxn>
                <a:cxn ang="0">
                  <a:pos x="96" y="1024"/>
                </a:cxn>
                <a:cxn ang="0">
                  <a:pos x="376" y="1096"/>
                </a:cxn>
              </a:cxnLst>
              <a:rect l="0" t="0" r="r" b="b"/>
              <a:pathLst>
                <a:path w="376" h="1136">
                  <a:moveTo>
                    <a:pt x="0" y="0"/>
                  </a:moveTo>
                  <a:cubicBezTo>
                    <a:pt x="112" y="126"/>
                    <a:pt x="224" y="253"/>
                    <a:pt x="240" y="424"/>
                  </a:cubicBezTo>
                  <a:cubicBezTo>
                    <a:pt x="256" y="595"/>
                    <a:pt x="73" y="912"/>
                    <a:pt x="96" y="1024"/>
                  </a:cubicBezTo>
                  <a:cubicBezTo>
                    <a:pt x="119" y="1136"/>
                    <a:pt x="247" y="1116"/>
                    <a:pt x="376" y="1096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8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5" grpId="0" animBg="1"/>
      <p:bldP spid="48268" grpId="0" animBg="1"/>
      <p:bldP spid="4826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41300" y="1016000"/>
            <a:ext cx="8737600" cy="1181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368300" y="933450"/>
            <a:ext cx="7313613" cy="1212850"/>
            <a:chOff x="232" y="588"/>
            <a:chExt cx="4607" cy="764"/>
          </a:xfrm>
        </p:grpSpPr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457" y="588"/>
              <a:ext cx="438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Choose the views that are suitable to a drawing</a:t>
              </a:r>
              <a:br>
                <a:rPr lang="en-US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space.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232" y="728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-11113" y="185738"/>
            <a:ext cx="91440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STEP 3 :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an Adjacent  View</a:t>
            </a:r>
          </a:p>
        </p:txBody>
      </p:sp>
      <p:grpSp>
        <p:nvGrpSpPr>
          <p:cNvPr id="74859" name="Group 107"/>
          <p:cNvGrpSpPr>
            <a:grpSpLocks/>
          </p:cNvGrpSpPr>
          <p:nvPr/>
        </p:nvGrpSpPr>
        <p:grpSpPr bwMode="auto">
          <a:xfrm>
            <a:off x="3365500" y="3048000"/>
            <a:ext cx="4789488" cy="3125788"/>
            <a:chOff x="2336" y="1816"/>
            <a:chExt cx="2412" cy="1573"/>
          </a:xfrm>
        </p:grpSpPr>
        <p:sp>
          <p:nvSpPr>
            <p:cNvPr id="74860" name="Rectangle 108"/>
            <p:cNvSpPr>
              <a:spLocks noChangeArrowheads="1"/>
            </p:cNvSpPr>
            <p:nvPr/>
          </p:nvSpPr>
          <p:spPr bwMode="auto">
            <a:xfrm>
              <a:off x="2336" y="1816"/>
              <a:ext cx="2408" cy="1573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61" name="Rectangle 109"/>
            <p:cNvSpPr>
              <a:spLocks noChangeArrowheads="1"/>
            </p:cNvSpPr>
            <p:nvPr/>
          </p:nvSpPr>
          <p:spPr bwMode="auto">
            <a:xfrm>
              <a:off x="2742" y="2094"/>
              <a:ext cx="690" cy="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62" name="Oval 110"/>
            <p:cNvSpPr>
              <a:spLocks noChangeArrowheads="1"/>
            </p:cNvSpPr>
            <p:nvPr/>
          </p:nvSpPr>
          <p:spPr bwMode="auto">
            <a:xfrm>
              <a:off x="2859" y="2553"/>
              <a:ext cx="431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63" name="Oval 111"/>
            <p:cNvSpPr>
              <a:spLocks noChangeArrowheads="1"/>
            </p:cNvSpPr>
            <p:nvPr/>
          </p:nvSpPr>
          <p:spPr bwMode="auto">
            <a:xfrm>
              <a:off x="2940" y="2634"/>
              <a:ext cx="269" cy="2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64" name="Group 112"/>
            <p:cNvGrpSpPr>
              <a:grpSpLocks/>
            </p:cNvGrpSpPr>
            <p:nvPr/>
          </p:nvGrpSpPr>
          <p:grpSpPr bwMode="auto">
            <a:xfrm>
              <a:off x="3072" y="2501"/>
              <a:ext cx="1" cy="527"/>
              <a:chOff x="3340" y="2748"/>
              <a:chExt cx="0" cy="636"/>
            </a:xfrm>
          </p:grpSpPr>
          <p:sp>
            <p:nvSpPr>
              <p:cNvPr id="74865" name="Line 113"/>
              <p:cNvSpPr>
                <a:spLocks noChangeShapeType="1"/>
              </p:cNvSpPr>
              <p:nvPr/>
            </p:nvSpPr>
            <p:spPr bwMode="auto">
              <a:xfrm>
                <a:off x="3340" y="3036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6" name="Line 114"/>
              <p:cNvSpPr>
                <a:spLocks noChangeShapeType="1"/>
              </p:cNvSpPr>
              <p:nvPr/>
            </p:nvSpPr>
            <p:spPr bwMode="auto">
              <a:xfrm flipV="1">
                <a:off x="3340" y="2748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7" name="Line 115"/>
              <p:cNvSpPr>
                <a:spLocks noChangeShapeType="1"/>
              </p:cNvSpPr>
              <p:nvPr/>
            </p:nvSpPr>
            <p:spPr bwMode="auto">
              <a:xfrm flipV="1">
                <a:off x="3340" y="3140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8" name="Group 116"/>
            <p:cNvGrpSpPr>
              <a:grpSpLocks/>
            </p:cNvGrpSpPr>
            <p:nvPr/>
          </p:nvGrpSpPr>
          <p:grpSpPr bwMode="auto">
            <a:xfrm rot="-5400000">
              <a:off x="3072" y="2505"/>
              <a:ext cx="1" cy="527"/>
              <a:chOff x="3436" y="2844"/>
              <a:chExt cx="0" cy="636"/>
            </a:xfrm>
          </p:grpSpPr>
          <p:sp>
            <p:nvSpPr>
              <p:cNvPr id="74869" name="Line 117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0" name="Line 118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1" name="Line 119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72" name="Rectangle 120"/>
            <p:cNvSpPr>
              <a:spLocks noChangeArrowheads="1"/>
            </p:cNvSpPr>
            <p:nvPr/>
          </p:nvSpPr>
          <p:spPr bwMode="auto">
            <a:xfrm>
              <a:off x="4006" y="2095"/>
              <a:ext cx="138" cy="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3" name="Rectangle 121"/>
            <p:cNvSpPr>
              <a:spLocks noChangeArrowheads="1"/>
            </p:cNvSpPr>
            <p:nvPr/>
          </p:nvSpPr>
          <p:spPr bwMode="auto">
            <a:xfrm>
              <a:off x="3784" y="2550"/>
              <a:ext cx="220" cy="4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74" name="Group 122"/>
            <p:cNvGrpSpPr>
              <a:grpSpLocks/>
            </p:cNvGrpSpPr>
            <p:nvPr/>
          </p:nvGrpSpPr>
          <p:grpSpPr bwMode="auto">
            <a:xfrm rot="-5400000">
              <a:off x="3962" y="2506"/>
              <a:ext cx="1" cy="526"/>
              <a:chOff x="3436" y="2844"/>
              <a:chExt cx="0" cy="636"/>
            </a:xfrm>
          </p:grpSpPr>
          <p:sp>
            <p:nvSpPr>
              <p:cNvPr id="74875" name="Line 123"/>
              <p:cNvSpPr>
                <a:spLocks noChangeShapeType="1"/>
              </p:cNvSpPr>
              <p:nvPr/>
            </p:nvSpPr>
            <p:spPr bwMode="auto">
              <a:xfrm>
                <a:off x="3436" y="313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6" name="Line 124"/>
              <p:cNvSpPr>
                <a:spLocks noChangeShapeType="1"/>
              </p:cNvSpPr>
              <p:nvPr/>
            </p:nvSpPr>
            <p:spPr bwMode="auto">
              <a:xfrm flipV="1">
                <a:off x="3436" y="2844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7" name="Line 125"/>
              <p:cNvSpPr>
                <a:spLocks noChangeShapeType="1"/>
              </p:cNvSpPr>
              <p:nvPr/>
            </p:nvSpPr>
            <p:spPr bwMode="auto">
              <a:xfrm flipV="1">
                <a:off x="3436" y="3236"/>
                <a:ext cx="0" cy="2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78" name="Line 126"/>
            <p:cNvSpPr>
              <a:spLocks noChangeShapeType="1"/>
            </p:cNvSpPr>
            <p:nvPr/>
          </p:nvSpPr>
          <p:spPr bwMode="auto">
            <a:xfrm flipH="1">
              <a:off x="3781" y="2631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79" name="Line 127"/>
            <p:cNvSpPr>
              <a:spLocks noChangeShapeType="1"/>
            </p:cNvSpPr>
            <p:nvPr/>
          </p:nvSpPr>
          <p:spPr bwMode="auto">
            <a:xfrm flipH="1">
              <a:off x="3868" y="2631"/>
              <a:ext cx="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0" name="Line 128"/>
            <p:cNvSpPr>
              <a:spLocks noChangeShapeType="1"/>
            </p:cNvSpPr>
            <p:nvPr/>
          </p:nvSpPr>
          <p:spPr bwMode="auto">
            <a:xfrm flipH="1">
              <a:off x="3979" y="2631"/>
              <a:ext cx="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1" name="Line 129"/>
            <p:cNvSpPr>
              <a:spLocks noChangeShapeType="1"/>
            </p:cNvSpPr>
            <p:nvPr/>
          </p:nvSpPr>
          <p:spPr bwMode="auto">
            <a:xfrm flipH="1">
              <a:off x="4096" y="2631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2" name="Line 130"/>
            <p:cNvSpPr>
              <a:spLocks noChangeShapeType="1"/>
            </p:cNvSpPr>
            <p:nvPr/>
          </p:nvSpPr>
          <p:spPr bwMode="auto">
            <a:xfrm flipH="1">
              <a:off x="3781" y="2901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3" name="Line 131"/>
            <p:cNvSpPr>
              <a:spLocks noChangeShapeType="1"/>
            </p:cNvSpPr>
            <p:nvPr/>
          </p:nvSpPr>
          <p:spPr bwMode="auto">
            <a:xfrm flipH="1">
              <a:off x="3868" y="2901"/>
              <a:ext cx="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4" name="Line 132"/>
            <p:cNvSpPr>
              <a:spLocks noChangeShapeType="1"/>
            </p:cNvSpPr>
            <p:nvPr/>
          </p:nvSpPr>
          <p:spPr bwMode="auto">
            <a:xfrm flipH="1">
              <a:off x="3979" y="2901"/>
              <a:ext cx="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5" name="Line 133"/>
            <p:cNvSpPr>
              <a:spLocks noChangeShapeType="1"/>
            </p:cNvSpPr>
            <p:nvPr/>
          </p:nvSpPr>
          <p:spPr bwMode="auto">
            <a:xfrm flipH="1">
              <a:off x="4096" y="2901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86" name="Rectangle 134"/>
            <p:cNvSpPr>
              <a:spLocks noChangeArrowheads="1"/>
            </p:cNvSpPr>
            <p:nvPr/>
          </p:nvSpPr>
          <p:spPr bwMode="auto">
            <a:xfrm>
              <a:off x="4172" y="3146"/>
              <a:ext cx="576" cy="24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94" name="Text Box 142"/>
          <p:cNvSpPr txBox="1">
            <a:spLocks noChangeArrowheads="1"/>
          </p:cNvSpPr>
          <p:nvPr/>
        </p:nvSpPr>
        <p:spPr bwMode="auto">
          <a:xfrm>
            <a:off x="6907213" y="2470150"/>
            <a:ext cx="1177925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GOOD</a:t>
            </a:r>
            <a:endParaRPr lang="th-TH" b="1">
              <a:solidFill>
                <a:schemeClr val="bg1"/>
              </a:solidFill>
            </a:endParaRPr>
          </a:p>
        </p:txBody>
      </p:sp>
      <p:grpSp>
        <p:nvGrpSpPr>
          <p:cNvPr id="74895" name="Group 143"/>
          <p:cNvGrpSpPr>
            <a:grpSpLocks/>
          </p:cNvGrpSpPr>
          <p:nvPr/>
        </p:nvGrpSpPr>
        <p:grpSpPr bwMode="auto">
          <a:xfrm>
            <a:off x="552450" y="3184525"/>
            <a:ext cx="1408113" cy="2184400"/>
            <a:chOff x="228" y="1598"/>
            <a:chExt cx="1179" cy="1834"/>
          </a:xfrm>
        </p:grpSpPr>
        <p:sp>
          <p:nvSpPr>
            <p:cNvPr id="74896" name="Freeform 144"/>
            <p:cNvSpPr>
              <a:spLocks/>
            </p:cNvSpPr>
            <p:nvPr/>
          </p:nvSpPr>
          <p:spPr bwMode="auto">
            <a:xfrm>
              <a:off x="434" y="1693"/>
              <a:ext cx="797" cy="1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8"/>
                </a:cxn>
                <a:cxn ang="0">
                  <a:pos x="225" y="749"/>
                </a:cxn>
                <a:cxn ang="0">
                  <a:pos x="320" y="732"/>
                </a:cxn>
                <a:cxn ang="0">
                  <a:pos x="410" y="765"/>
                </a:cxn>
                <a:cxn ang="0">
                  <a:pos x="488" y="839"/>
                </a:cxn>
                <a:cxn ang="0">
                  <a:pos x="578" y="968"/>
                </a:cxn>
                <a:cxn ang="0">
                  <a:pos x="617" y="1058"/>
                </a:cxn>
                <a:cxn ang="0">
                  <a:pos x="645" y="1171"/>
                </a:cxn>
                <a:cxn ang="0">
                  <a:pos x="640" y="1250"/>
                </a:cxn>
                <a:cxn ang="0">
                  <a:pos x="601" y="1356"/>
                </a:cxn>
                <a:cxn ang="0">
                  <a:pos x="369" y="1491"/>
                </a:cxn>
                <a:cxn ang="0">
                  <a:pos x="797" y="1739"/>
                </a:cxn>
                <a:cxn ang="0">
                  <a:pos x="797" y="461"/>
                </a:cxn>
                <a:cxn ang="0">
                  <a:pos x="0" y="0"/>
                </a:cxn>
              </a:cxnLst>
              <a:rect l="0" t="0" r="r" b="b"/>
              <a:pathLst>
                <a:path w="797" h="1739">
                  <a:moveTo>
                    <a:pt x="0" y="0"/>
                  </a:moveTo>
                  <a:lnTo>
                    <a:pt x="0" y="878"/>
                  </a:lnTo>
                  <a:lnTo>
                    <a:pt x="225" y="749"/>
                  </a:lnTo>
                  <a:lnTo>
                    <a:pt x="320" y="732"/>
                  </a:lnTo>
                  <a:lnTo>
                    <a:pt x="410" y="765"/>
                  </a:lnTo>
                  <a:lnTo>
                    <a:pt x="488" y="839"/>
                  </a:lnTo>
                  <a:lnTo>
                    <a:pt x="578" y="968"/>
                  </a:lnTo>
                  <a:lnTo>
                    <a:pt x="617" y="1058"/>
                  </a:lnTo>
                  <a:lnTo>
                    <a:pt x="645" y="1171"/>
                  </a:lnTo>
                  <a:lnTo>
                    <a:pt x="640" y="1250"/>
                  </a:lnTo>
                  <a:lnTo>
                    <a:pt x="601" y="1356"/>
                  </a:lnTo>
                  <a:lnTo>
                    <a:pt x="369" y="1491"/>
                  </a:lnTo>
                  <a:lnTo>
                    <a:pt x="797" y="1739"/>
                  </a:lnTo>
                  <a:lnTo>
                    <a:pt x="797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97" name="Freeform 145"/>
            <p:cNvSpPr>
              <a:spLocks/>
            </p:cNvSpPr>
            <p:nvPr/>
          </p:nvSpPr>
          <p:spPr bwMode="auto">
            <a:xfrm>
              <a:off x="228" y="2412"/>
              <a:ext cx="870" cy="879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32" y="266"/>
                </a:cxn>
                <a:cxn ang="0">
                  <a:pos x="111" y="238"/>
                </a:cxn>
                <a:cxn ang="0">
                  <a:pos x="173" y="255"/>
                </a:cxn>
                <a:cxn ang="0">
                  <a:pos x="274" y="317"/>
                </a:cxn>
                <a:cxn ang="0">
                  <a:pos x="347" y="401"/>
                </a:cxn>
                <a:cxn ang="0">
                  <a:pos x="403" y="491"/>
                </a:cxn>
                <a:cxn ang="0">
                  <a:pos x="442" y="581"/>
                </a:cxn>
                <a:cxn ang="0">
                  <a:pos x="464" y="665"/>
                </a:cxn>
                <a:cxn ang="0">
                  <a:pos x="453" y="755"/>
                </a:cxn>
                <a:cxn ang="0">
                  <a:pos x="442" y="817"/>
                </a:cxn>
                <a:cxn ang="0">
                  <a:pos x="391" y="879"/>
                </a:cxn>
                <a:cxn ang="0">
                  <a:pos x="801" y="642"/>
                </a:cxn>
                <a:cxn ang="0">
                  <a:pos x="849" y="594"/>
                </a:cxn>
                <a:cxn ang="0">
                  <a:pos x="870" y="516"/>
                </a:cxn>
                <a:cxn ang="0">
                  <a:pos x="870" y="423"/>
                </a:cxn>
                <a:cxn ang="0">
                  <a:pos x="846" y="333"/>
                </a:cxn>
                <a:cxn ang="0">
                  <a:pos x="807" y="240"/>
                </a:cxn>
                <a:cxn ang="0">
                  <a:pos x="747" y="156"/>
                </a:cxn>
                <a:cxn ang="0">
                  <a:pos x="699" y="105"/>
                </a:cxn>
                <a:cxn ang="0">
                  <a:pos x="639" y="54"/>
                </a:cxn>
                <a:cxn ang="0">
                  <a:pos x="585" y="18"/>
                </a:cxn>
                <a:cxn ang="0">
                  <a:pos x="528" y="3"/>
                </a:cxn>
                <a:cxn ang="0">
                  <a:pos x="477" y="0"/>
                </a:cxn>
                <a:cxn ang="0">
                  <a:pos x="431" y="24"/>
                </a:cxn>
                <a:cxn ang="0">
                  <a:pos x="54" y="234"/>
                </a:cxn>
                <a:cxn ang="0">
                  <a:pos x="0" y="276"/>
                </a:cxn>
              </a:cxnLst>
              <a:rect l="0" t="0" r="r" b="b"/>
              <a:pathLst>
                <a:path w="870" h="879">
                  <a:moveTo>
                    <a:pt x="0" y="276"/>
                  </a:moveTo>
                  <a:lnTo>
                    <a:pt x="32" y="266"/>
                  </a:lnTo>
                  <a:lnTo>
                    <a:pt x="111" y="238"/>
                  </a:lnTo>
                  <a:lnTo>
                    <a:pt x="173" y="255"/>
                  </a:lnTo>
                  <a:lnTo>
                    <a:pt x="274" y="317"/>
                  </a:lnTo>
                  <a:lnTo>
                    <a:pt x="347" y="401"/>
                  </a:lnTo>
                  <a:lnTo>
                    <a:pt x="403" y="491"/>
                  </a:lnTo>
                  <a:lnTo>
                    <a:pt x="442" y="581"/>
                  </a:lnTo>
                  <a:lnTo>
                    <a:pt x="464" y="665"/>
                  </a:lnTo>
                  <a:lnTo>
                    <a:pt x="453" y="755"/>
                  </a:lnTo>
                  <a:lnTo>
                    <a:pt x="442" y="817"/>
                  </a:lnTo>
                  <a:lnTo>
                    <a:pt x="391" y="879"/>
                  </a:lnTo>
                  <a:lnTo>
                    <a:pt x="801" y="642"/>
                  </a:lnTo>
                  <a:lnTo>
                    <a:pt x="849" y="594"/>
                  </a:lnTo>
                  <a:lnTo>
                    <a:pt x="870" y="516"/>
                  </a:lnTo>
                  <a:lnTo>
                    <a:pt x="870" y="423"/>
                  </a:lnTo>
                  <a:lnTo>
                    <a:pt x="846" y="333"/>
                  </a:lnTo>
                  <a:lnTo>
                    <a:pt x="807" y="240"/>
                  </a:lnTo>
                  <a:lnTo>
                    <a:pt x="747" y="156"/>
                  </a:lnTo>
                  <a:lnTo>
                    <a:pt x="699" y="105"/>
                  </a:lnTo>
                  <a:lnTo>
                    <a:pt x="639" y="54"/>
                  </a:lnTo>
                  <a:lnTo>
                    <a:pt x="585" y="18"/>
                  </a:lnTo>
                  <a:lnTo>
                    <a:pt x="528" y="3"/>
                  </a:lnTo>
                  <a:lnTo>
                    <a:pt x="477" y="0"/>
                  </a:lnTo>
                  <a:lnTo>
                    <a:pt x="431" y="24"/>
                  </a:lnTo>
                  <a:lnTo>
                    <a:pt x="54" y="234"/>
                  </a:lnTo>
                  <a:lnTo>
                    <a:pt x="0" y="276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98" name="Oval 146"/>
            <p:cNvSpPr>
              <a:spLocks noChangeArrowheads="1"/>
            </p:cNvSpPr>
            <p:nvPr/>
          </p:nvSpPr>
          <p:spPr bwMode="auto">
            <a:xfrm rot="3600000">
              <a:off x="73" y="2770"/>
              <a:ext cx="730" cy="41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9" name="Oval 147"/>
            <p:cNvSpPr>
              <a:spLocks noChangeArrowheads="1"/>
            </p:cNvSpPr>
            <p:nvPr/>
          </p:nvSpPr>
          <p:spPr bwMode="auto">
            <a:xfrm rot="3600000">
              <a:off x="236" y="2872"/>
              <a:ext cx="383" cy="221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00" name="Freeform 148"/>
            <p:cNvSpPr>
              <a:spLocks/>
            </p:cNvSpPr>
            <p:nvPr/>
          </p:nvSpPr>
          <p:spPr bwMode="auto">
            <a:xfrm>
              <a:off x="432" y="1598"/>
              <a:ext cx="975" cy="561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65" y="0"/>
                </a:cxn>
                <a:cxn ang="0">
                  <a:pos x="975" y="463"/>
                </a:cxn>
                <a:cxn ang="0">
                  <a:pos x="806" y="561"/>
                </a:cxn>
                <a:cxn ang="0">
                  <a:pos x="0" y="96"/>
                </a:cxn>
              </a:cxnLst>
              <a:rect l="0" t="0" r="r" b="b"/>
              <a:pathLst>
                <a:path w="975" h="561">
                  <a:moveTo>
                    <a:pt x="0" y="96"/>
                  </a:moveTo>
                  <a:lnTo>
                    <a:pt x="165" y="0"/>
                  </a:lnTo>
                  <a:lnTo>
                    <a:pt x="975" y="463"/>
                  </a:lnTo>
                  <a:lnTo>
                    <a:pt x="806" y="56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901" name="Freeform 149"/>
            <p:cNvSpPr>
              <a:spLocks/>
            </p:cNvSpPr>
            <p:nvPr/>
          </p:nvSpPr>
          <p:spPr bwMode="auto">
            <a:xfrm>
              <a:off x="1231" y="2062"/>
              <a:ext cx="176" cy="1368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51"/>
                </a:cxn>
                <a:cxn ang="0">
                  <a:pos x="0" y="729"/>
                </a:cxn>
                <a:cxn ang="0">
                  <a:pos x="94" y="675"/>
                </a:cxn>
                <a:cxn ang="0">
                  <a:pos x="93" y="0"/>
                </a:cxn>
              </a:cxnLst>
              <a:rect l="0" t="0" r="r" b="b"/>
              <a:pathLst>
                <a:path w="94" h="729">
                  <a:moveTo>
                    <a:pt x="93" y="0"/>
                  </a:moveTo>
                  <a:lnTo>
                    <a:pt x="0" y="51"/>
                  </a:lnTo>
                  <a:lnTo>
                    <a:pt x="0" y="729"/>
                  </a:lnTo>
                  <a:lnTo>
                    <a:pt x="94" y="67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88925" y="180975"/>
            <a:ext cx="4215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View  selection</a:t>
            </a:r>
            <a:endParaRPr lang="th-TH" dirty="0">
              <a:latin typeface="Times New Roman" pitchFamily="18" charset="0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070225" y="2647950"/>
            <a:ext cx="941388" cy="191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3060700" y="927100"/>
            <a:ext cx="941388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354013" y="6019800"/>
            <a:ext cx="2919412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 description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9207" name="Group 55"/>
          <p:cNvGrpSpPr>
            <a:grpSpLocks/>
          </p:cNvGrpSpPr>
          <p:nvPr/>
        </p:nvGrpSpPr>
        <p:grpSpPr bwMode="auto">
          <a:xfrm>
            <a:off x="6562725" y="561975"/>
            <a:ext cx="1085850" cy="1714500"/>
            <a:chOff x="4161" y="1377"/>
            <a:chExt cx="852" cy="1344"/>
          </a:xfrm>
        </p:grpSpPr>
        <p:sp>
          <p:nvSpPr>
            <p:cNvPr id="49191" name="Freeform 39"/>
            <p:cNvSpPr>
              <a:spLocks/>
            </p:cNvSpPr>
            <p:nvPr/>
          </p:nvSpPr>
          <p:spPr bwMode="auto">
            <a:xfrm>
              <a:off x="4561" y="1608"/>
              <a:ext cx="452" cy="1113"/>
            </a:xfrm>
            <a:custGeom>
              <a:avLst/>
              <a:gdLst/>
              <a:ahLst/>
              <a:cxnLst>
                <a:cxn ang="0">
                  <a:pos x="2" y="1113"/>
                </a:cxn>
                <a:cxn ang="0">
                  <a:pos x="452" y="846"/>
                </a:cxn>
                <a:cxn ang="0">
                  <a:pos x="452" y="0"/>
                </a:cxn>
                <a:cxn ang="0">
                  <a:pos x="0" y="261"/>
                </a:cxn>
                <a:cxn ang="0">
                  <a:pos x="2" y="1113"/>
                </a:cxn>
              </a:cxnLst>
              <a:rect l="0" t="0" r="r" b="b"/>
              <a:pathLst>
                <a:path w="452" h="1113">
                  <a:moveTo>
                    <a:pt x="2" y="1113"/>
                  </a:moveTo>
                  <a:lnTo>
                    <a:pt x="452" y="846"/>
                  </a:lnTo>
                  <a:lnTo>
                    <a:pt x="452" y="0"/>
                  </a:lnTo>
                  <a:lnTo>
                    <a:pt x="0" y="261"/>
                  </a:lnTo>
                  <a:lnTo>
                    <a:pt x="2" y="111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40"/>
            <p:cNvSpPr>
              <a:spLocks/>
            </p:cNvSpPr>
            <p:nvPr/>
          </p:nvSpPr>
          <p:spPr bwMode="auto">
            <a:xfrm>
              <a:off x="4161" y="1377"/>
              <a:ext cx="852" cy="495"/>
            </a:xfrm>
            <a:custGeom>
              <a:avLst/>
              <a:gdLst/>
              <a:ahLst/>
              <a:cxnLst>
                <a:cxn ang="0">
                  <a:pos x="852" y="234"/>
                </a:cxn>
                <a:cxn ang="0">
                  <a:pos x="455" y="0"/>
                </a:cxn>
                <a:cxn ang="0">
                  <a:pos x="0" y="267"/>
                </a:cxn>
                <a:cxn ang="0">
                  <a:pos x="399" y="495"/>
                </a:cxn>
                <a:cxn ang="0">
                  <a:pos x="852" y="234"/>
                </a:cxn>
              </a:cxnLst>
              <a:rect l="0" t="0" r="r" b="b"/>
              <a:pathLst>
                <a:path w="852" h="495">
                  <a:moveTo>
                    <a:pt x="852" y="234"/>
                  </a:moveTo>
                  <a:lnTo>
                    <a:pt x="455" y="0"/>
                  </a:lnTo>
                  <a:lnTo>
                    <a:pt x="0" y="267"/>
                  </a:lnTo>
                  <a:lnTo>
                    <a:pt x="399" y="495"/>
                  </a:lnTo>
                  <a:lnTo>
                    <a:pt x="852" y="234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161" y="1641"/>
              <a:ext cx="402" cy="1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6"/>
                </a:cxn>
                <a:cxn ang="0">
                  <a:pos x="402" y="1078"/>
                </a:cxn>
                <a:cxn ang="0">
                  <a:pos x="402" y="228"/>
                </a:cxn>
                <a:cxn ang="0">
                  <a:pos x="0" y="0"/>
                </a:cxn>
              </a:cxnLst>
              <a:rect l="0" t="0" r="r" b="b"/>
              <a:pathLst>
                <a:path w="402" h="1078">
                  <a:moveTo>
                    <a:pt x="0" y="0"/>
                  </a:moveTo>
                  <a:lnTo>
                    <a:pt x="0" y="846"/>
                  </a:lnTo>
                  <a:lnTo>
                    <a:pt x="402" y="1078"/>
                  </a:lnTo>
                  <a:lnTo>
                    <a:pt x="402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366713" y="5492750"/>
            <a:ext cx="289560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Size description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601663" y="927100"/>
            <a:ext cx="1717675" cy="2659063"/>
            <a:chOff x="264" y="128"/>
            <a:chExt cx="768" cy="1192"/>
          </a:xfrm>
        </p:grpSpPr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624" y="336"/>
              <a:ext cx="408" cy="984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0" y="984"/>
                </a:cxn>
                <a:cxn ang="0">
                  <a:pos x="408" y="752"/>
                </a:cxn>
                <a:cxn ang="0">
                  <a:pos x="408" y="0"/>
                </a:cxn>
              </a:cxnLst>
              <a:rect l="0" t="0" r="r" b="b"/>
              <a:pathLst>
                <a:path w="408" h="984">
                  <a:moveTo>
                    <a:pt x="408" y="0"/>
                  </a:moveTo>
                  <a:lnTo>
                    <a:pt x="0" y="984"/>
                  </a:lnTo>
                  <a:lnTo>
                    <a:pt x="408" y="752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auto">
            <a:xfrm>
              <a:off x="264" y="128"/>
              <a:ext cx="768" cy="1192"/>
            </a:xfrm>
            <a:custGeom>
              <a:avLst/>
              <a:gdLst/>
              <a:ahLst/>
              <a:cxnLst>
                <a:cxn ang="0">
                  <a:pos x="768" y="208"/>
                </a:cxn>
                <a:cxn ang="0">
                  <a:pos x="408" y="0"/>
                </a:cxn>
                <a:cxn ang="0">
                  <a:pos x="0" y="984"/>
                </a:cxn>
                <a:cxn ang="0">
                  <a:pos x="360" y="1192"/>
                </a:cxn>
                <a:cxn ang="0">
                  <a:pos x="768" y="208"/>
                </a:cxn>
              </a:cxnLst>
              <a:rect l="0" t="0" r="r" b="b"/>
              <a:pathLst>
                <a:path w="768" h="1192">
                  <a:moveTo>
                    <a:pt x="768" y="208"/>
                  </a:moveTo>
                  <a:lnTo>
                    <a:pt x="408" y="0"/>
                  </a:lnTo>
                  <a:lnTo>
                    <a:pt x="0" y="984"/>
                  </a:lnTo>
                  <a:lnTo>
                    <a:pt x="360" y="1192"/>
                  </a:lnTo>
                  <a:lnTo>
                    <a:pt x="768" y="208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87" name="Line 35"/>
          <p:cNvSpPr>
            <a:spLocks noChangeShapeType="1"/>
          </p:cNvSpPr>
          <p:nvPr/>
        </p:nvSpPr>
        <p:spPr bwMode="auto">
          <a:xfrm flipV="1">
            <a:off x="777875" y="2276475"/>
            <a:ext cx="606425" cy="3460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88900" y="2495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F.V.</a:t>
            </a:r>
            <a:endParaRPr lang="th-TH" sz="2000" i="1"/>
          </a:p>
        </p:txBody>
      </p:sp>
      <p:grpSp>
        <p:nvGrpSpPr>
          <p:cNvPr id="49255" name="Group 103"/>
          <p:cNvGrpSpPr>
            <a:grpSpLocks/>
          </p:cNvGrpSpPr>
          <p:nvPr/>
        </p:nvGrpSpPr>
        <p:grpSpPr bwMode="auto">
          <a:xfrm>
            <a:off x="227013" y="3146425"/>
            <a:ext cx="1144587" cy="665163"/>
            <a:chOff x="143" y="1982"/>
            <a:chExt cx="721" cy="419"/>
          </a:xfrm>
        </p:grpSpPr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H="1">
              <a:off x="143" y="1982"/>
              <a:ext cx="226" cy="13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46"/>
            <p:cNvSpPr>
              <a:spLocks noChangeShapeType="1"/>
            </p:cNvSpPr>
            <p:nvPr/>
          </p:nvSpPr>
          <p:spPr bwMode="auto">
            <a:xfrm flipH="1">
              <a:off x="625" y="2264"/>
              <a:ext cx="239" cy="137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>
              <a:off x="178" y="2089"/>
              <a:ext cx="494" cy="28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357" y="2136"/>
              <a:ext cx="15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W</a:t>
              </a:r>
              <a:endParaRPr lang="th-TH" sz="2000">
                <a:solidFill>
                  <a:srgbClr val="FF3300"/>
                </a:solidFill>
              </a:endParaRPr>
            </a:p>
          </p:txBody>
        </p:sp>
      </p:grpSp>
      <p:grpSp>
        <p:nvGrpSpPr>
          <p:cNvPr id="49256" name="Group 104"/>
          <p:cNvGrpSpPr>
            <a:grpSpLocks/>
          </p:cNvGrpSpPr>
          <p:nvPr/>
        </p:nvGrpSpPr>
        <p:grpSpPr bwMode="auto">
          <a:xfrm>
            <a:off x="1460500" y="3098800"/>
            <a:ext cx="1227138" cy="693738"/>
            <a:chOff x="920" y="1952"/>
            <a:chExt cx="773" cy="437"/>
          </a:xfrm>
        </p:grpSpPr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>
              <a:off x="920" y="2271"/>
              <a:ext cx="205" cy="11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Line 50"/>
            <p:cNvSpPr>
              <a:spLocks noChangeShapeType="1"/>
            </p:cNvSpPr>
            <p:nvPr/>
          </p:nvSpPr>
          <p:spPr bwMode="auto">
            <a:xfrm>
              <a:off x="1491" y="1952"/>
              <a:ext cx="202" cy="11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flipV="1">
              <a:off x="1086" y="2039"/>
              <a:ext cx="571" cy="3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53"/>
            <p:cNvSpPr>
              <a:spLocks noChangeArrowheads="1"/>
            </p:cNvSpPr>
            <p:nvPr/>
          </p:nvSpPr>
          <p:spPr bwMode="auto">
            <a:xfrm>
              <a:off x="1304" y="2101"/>
              <a:ext cx="1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D</a:t>
              </a:r>
              <a:endParaRPr lang="th-TH" sz="2000">
                <a:solidFill>
                  <a:srgbClr val="FF3300"/>
                </a:solidFill>
              </a:endParaRPr>
            </a:p>
          </p:txBody>
        </p:sp>
      </p:grpSp>
      <p:sp>
        <p:nvSpPr>
          <p:cNvPr id="49217" name="Text Box 65"/>
          <p:cNvSpPr txBox="1">
            <a:spLocks noChangeArrowheads="1"/>
          </p:cNvSpPr>
          <p:nvPr/>
        </p:nvSpPr>
        <p:spPr bwMode="auto">
          <a:xfrm>
            <a:off x="3706813" y="5316538"/>
            <a:ext cx="62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grpSp>
        <p:nvGrpSpPr>
          <p:cNvPr id="49259" name="Group 107"/>
          <p:cNvGrpSpPr>
            <a:grpSpLocks/>
          </p:cNvGrpSpPr>
          <p:nvPr/>
        </p:nvGrpSpPr>
        <p:grpSpPr bwMode="auto">
          <a:xfrm>
            <a:off x="3060700" y="2062163"/>
            <a:ext cx="952500" cy="541337"/>
            <a:chOff x="1928" y="1299"/>
            <a:chExt cx="600" cy="341"/>
          </a:xfrm>
        </p:grpSpPr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 flipV="1">
              <a:off x="1928" y="144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 flipV="1">
              <a:off x="2528" y="144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>
              <a:off x="1928" y="1512"/>
              <a:ext cx="60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Rectangle 66"/>
            <p:cNvSpPr>
              <a:spLocks noChangeArrowheads="1"/>
            </p:cNvSpPr>
            <p:nvPr/>
          </p:nvSpPr>
          <p:spPr bwMode="auto">
            <a:xfrm>
              <a:off x="2077" y="1299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W</a:t>
              </a:r>
              <a:endParaRPr lang="th-TH" sz="2000">
                <a:solidFill>
                  <a:srgbClr val="FF3300"/>
                </a:solidFill>
              </a:endParaRPr>
            </a:p>
          </p:txBody>
        </p:sp>
      </p:grpSp>
      <p:grpSp>
        <p:nvGrpSpPr>
          <p:cNvPr id="49260" name="Group 108"/>
          <p:cNvGrpSpPr>
            <a:grpSpLocks/>
          </p:cNvGrpSpPr>
          <p:nvPr/>
        </p:nvGrpSpPr>
        <p:grpSpPr bwMode="auto">
          <a:xfrm>
            <a:off x="4064000" y="2636838"/>
            <a:ext cx="622300" cy="1922462"/>
            <a:chOff x="2560" y="1661"/>
            <a:chExt cx="392" cy="1211"/>
          </a:xfrm>
        </p:grpSpPr>
        <p:sp>
          <p:nvSpPr>
            <p:cNvPr id="49211" name="Line 59"/>
            <p:cNvSpPr>
              <a:spLocks noChangeShapeType="1"/>
            </p:cNvSpPr>
            <p:nvPr/>
          </p:nvSpPr>
          <p:spPr bwMode="auto">
            <a:xfrm>
              <a:off x="2560" y="1664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Line 60"/>
            <p:cNvSpPr>
              <a:spLocks noChangeShapeType="1"/>
            </p:cNvSpPr>
            <p:nvPr/>
          </p:nvSpPr>
          <p:spPr bwMode="auto">
            <a:xfrm>
              <a:off x="2568" y="2872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>
              <a:off x="2888" y="1661"/>
              <a:ext cx="0" cy="121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 rot="-5400000">
              <a:off x="2693" y="217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H</a:t>
              </a:r>
              <a:endParaRPr lang="th-TH" sz="2000">
                <a:solidFill>
                  <a:srgbClr val="FF3300"/>
                </a:solidFill>
              </a:endParaRPr>
            </a:p>
          </p:txBody>
        </p:sp>
      </p:grpSp>
      <p:sp>
        <p:nvSpPr>
          <p:cNvPr id="49220" name="Text Box 68"/>
          <p:cNvSpPr txBox="1">
            <a:spLocks noChangeArrowheads="1"/>
          </p:cNvSpPr>
          <p:nvPr/>
        </p:nvSpPr>
        <p:spPr bwMode="auto">
          <a:xfrm>
            <a:off x="3681413" y="5843588"/>
            <a:ext cx="571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800" b="1">
                <a:solidFill>
                  <a:srgbClr val="FF3300"/>
                </a:solidFill>
                <a:sym typeface="Wingdings" pitchFamily="2" charset="2"/>
              </a:rPr>
              <a:t></a:t>
            </a:r>
          </a:p>
        </p:txBody>
      </p:sp>
      <p:grpSp>
        <p:nvGrpSpPr>
          <p:cNvPr id="49261" name="Group 109"/>
          <p:cNvGrpSpPr>
            <a:grpSpLocks/>
          </p:cNvGrpSpPr>
          <p:nvPr/>
        </p:nvGrpSpPr>
        <p:grpSpPr bwMode="auto">
          <a:xfrm>
            <a:off x="4064000" y="927100"/>
            <a:ext cx="558800" cy="1143000"/>
            <a:chOff x="2560" y="584"/>
            <a:chExt cx="352" cy="720"/>
          </a:xfrm>
        </p:grpSpPr>
        <p:sp>
          <p:nvSpPr>
            <p:cNvPr id="49221" name="Line 69"/>
            <p:cNvSpPr>
              <a:spLocks noChangeShapeType="1"/>
            </p:cNvSpPr>
            <p:nvPr/>
          </p:nvSpPr>
          <p:spPr bwMode="auto">
            <a:xfrm>
              <a:off x="2560" y="584"/>
              <a:ext cx="3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Line 70"/>
            <p:cNvSpPr>
              <a:spLocks noChangeShapeType="1"/>
            </p:cNvSpPr>
            <p:nvPr/>
          </p:nvSpPr>
          <p:spPr bwMode="auto">
            <a:xfrm>
              <a:off x="2568" y="1304"/>
              <a:ext cx="3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Line 71"/>
            <p:cNvSpPr>
              <a:spLocks noChangeShapeType="1"/>
            </p:cNvSpPr>
            <p:nvPr/>
          </p:nvSpPr>
          <p:spPr bwMode="auto">
            <a:xfrm>
              <a:off x="2864" y="584"/>
              <a:ext cx="0" cy="7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Rectangle 72"/>
            <p:cNvSpPr>
              <a:spLocks noChangeArrowheads="1"/>
            </p:cNvSpPr>
            <p:nvPr/>
          </p:nvSpPr>
          <p:spPr bwMode="auto">
            <a:xfrm rot="-5400000">
              <a:off x="2637" y="81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D</a:t>
              </a:r>
              <a:endParaRPr lang="th-TH" sz="2000">
                <a:solidFill>
                  <a:srgbClr val="FF3300"/>
                </a:solidFill>
              </a:endParaRPr>
            </a:p>
          </p:txBody>
        </p:sp>
      </p:grpSp>
      <p:sp>
        <p:nvSpPr>
          <p:cNvPr id="49226" name="Text Box 74"/>
          <p:cNvSpPr txBox="1">
            <a:spLocks noChangeArrowheads="1"/>
          </p:cNvSpPr>
          <p:nvPr/>
        </p:nvSpPr>
        <p:spPr bwMode="auto">
          <a:xfrm>
            <a:off x="4746625" y="1182688"/>
            <a:ext cx="1763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mislead to…</a:t>
            </a:r>
            <a:endParaRPr lang="th-TH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9233" name="Line 81"/>
          <p:cNvSpPr>
            <a:spLocks noChangeShapeType="1"/>
          </p:cNvSpPr>
          <p:nvPr/>
        </p:nvSpPr>
        <p:spPr bwMode="auto">
          <a:xfrm>
            <a:off x="330200" y="4762500"/>
            <a:ext cx="8559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34" name="Freeform 82"/>
          <p:cNvSpPr>
            <a:spLocks/>
          </p:cNvSpPr>
          <p:nvPr/>
        </p:nvSpPr>
        <p:spPr bwMode="auto">
          <a:xfrm>
            <a:off x="5203825" y="2635250"/>
            <a:ext cx="1143000" cy="1919288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768" y="1288"/>
              </a:cxn>
              <a:cxn ang="0">
                <a:pos x="0" y="1288"/>
              </a:cxn>
              <a:cxn ang="0">
                <a:pos x="768" y="0"/>
              </a:cxn>
            </a:cxnLst>
            <a:rect l="0" t="0" r="r" b="b"/>
            <a:pathLst>
              <a:path w="768" h="1288">
                <a:moveTo>
                  <a:pt x="768" y="0"/>
                </a:moveTo>
                <a:lnTo>
                  <a:pt x="768" y="1288"/>
                </a:lnTo>
                <a:lnTo>
                  <a:pt x="0" y="1288"/>
                </a:lnTo>
                <a:lnTo>
                  <a:pt x="768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5561013" y="5316538"/>
            <a:ext cx="62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9237" name="Text Box 85"/>
          <p:cNvSpPr txBox="1">
            <a:spLocks noChangeArrowheads="1"/>
          </p:cNvSpPr>
          <p:nvPr/>
        </p:nvSpPr>
        <p:spPr bwMode="auto">
          <a:xfrm>
            <a:off x="5561013" y="5862638"/>
            <a:ext cx="62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9238" name="Text Box 86"/>
          <p:cNvSpPr txBox="1">
            <a:spLocks noChangeArrowheads="1"/>
          </p:cNvSpPr>
          <p:nvPr/>
        </p:nvSpPr>
        <p:spPr bwMode="auto">
          <a:xfrm>
            <a:off x="7618413" y="5316538"/>
            <a:ext cx="62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9239" name="Text Box 87"/>
          <p:cNvSpPr txBox="1">
            <a:spLocks noChangeArrowheads="1"/>
          </p:cNvSpPr>
          <p:nvPr/>
        </p:nvSpPr>
        <p:spPr bwMode="auto">
          <a:xfrm>
            <a:off x="7618413" y="5862638"/>
            <a:ext cx="62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9240" name="Text Box 88"/>
          <p:cNvSpPr txBox="1">
            <a:spLocks noChangeArrowheads="1"/>
          </p:cNvSpPr>
          <p:nvPr/>
        </p:nvSpPr>
        <p:spPr bwMode="auto">
          <a:xfrm>
            <a:off x="3235325" y="4875213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F.V. &amp; T.V.</a:t>
            </a:r>
            <a:endParaRPr lang="th-TH" sz="2000" dirty="0"/>
          </a:p>
        </p:txBody>
      </p:sp>
      <p:sp>
        <p:nvSpPr>
          <p:cNvPr id="49241" name="Text Box 89"/>
          <p:cNvSpPr txBox="1">
            <a:spLocks noChangeArrowheads="1"/>
          </p:cNvSpPr>
          <p:nvPr/>
        </p:nvSpPr>
        <p:spPr bwMode="auto">
          <a:xfrm>
            <a:off x="5026025" y="48625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Three views</a:t>
            </a:r>
            <a:endParaRPr lang="th-TH" sz="2000"/>
          </a:p>
        </p:txBody>
      </p:sp>
      <p:sp>
        <p:nvSpPr>
          <p:cNvPr id="49242" name="Text Box 90"/>
          <p:cNvSpPr txBox="1">
            <a:spLocks noChangeArrowheads="1"/>
          </p:cNvSpPr>
          <p:nvPr/>
        </p:nvSpPr>
        <p:spPr bwMode="auto">
          <a:xfrm>
            <a:off x="6969125" y="4875213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F.V. &amp; R.S.V.</a:t>
            </a:r>
            <a:endParaRPr lang="th-TH" sz="2000"/>
          </a:p>
        </p:txBody>
      </p:sp>
      <p:grpSp>
        <p:nvGrpSpPr>
          <p:cNvPr id="49262" name="Group 110"/>
          <p:cNvGrpSpPr>
            <a:grpSpLocks/>
          </p:cNvGrpSpPr>
          <p:nvPr/>
        </p:nvGrpSpPr>
        <p:grpSpPr bwMode="auto">
          <a:xfrm>
            <a:off x="7902575" y="615950"/>
            <a:ext cx="1079500" cy="1703388"/>
            <a:chOff x="4978" y="388"/>
            <a:chExt cx="680" cy="1073"/>
          </a:xfrm>
        </p:grpSpPr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5297" y="573"/>
              <a:ext cx="360" cy="888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105" y="147"/>
                </a:cxn>
                <a:cxn ang="0">
                  <a:pos x="77" y="165"/>
                </a:cxn>
                <a:cxn ang="0">
                  <a:pos x="53" y="188"/>
                </a:cxn>
                <a:cxn ang="0">
                  <a:pos x="36" y="210"/>
                </a:cxn>
                <a:cxn ang="0">
                  <a:pos x="18" y="237"/>
                </a:cxn>
                <a:cxn ang="0">
                  <a:pos x="6" y="276"/>
                </a:cxn>
                <a:cxn ang="0">
                  <a:pos x="0" y="321"/>
                </a:cxn>
                <a:cxn ang="0">
                  <a:pos x="0" y="888"/>
                </a:cxn>
                <a:cxn ang="0">
                  <a:pos x="360" y="675"/>
                </a:cxn>
                <a:cxn ang="0">
                  <a:pos x="360" y="0"/>
                </a:cxn>
              </a:cxnLst>
              <a:rect l="0" t="0" r="r" b="b"/>
              <a:pathLst>
                <a:path w="360" h="888">
                  <a:moveTo>
                    <a:pt x="360" y="0"/>
                  </a:moveTo>
                  <a:lnTo>
                    <a:pt x="105" y="147"/>
                  </a:lnTo>
                  <a:lnTo>
                    <a:pt x="77" y="165"/>
                  </a:lnTo>
                  <a:lnTo>
                    <a:pt x="53" y="188"/>
                  </a:lnTo>
                  <a:lnTo>
                    <a:pt x="36" y="210"/>
                  </a:lnTo>
                  <a:lnTo>
                    <a:pt x="18" y="237"/>
                  </a:lnTo>
                  <a:lnTo>
                    <a:pt x="6" y="276"/>
                  </a:lnTo>
                  <a:lnTo>
                    <a:pt x="0" y="321"/>
                  </a:lnTo>
                  <a:lnTo>
                    <a:pt x="0" y="888"/>
                  </a:lnTo>
                  <a:lnTo>
                    <a:pt x="360" y="675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100"/>
            <p:cNvSpPr>
              <a:spLocks/>
            </p:cNvSpPr>
            <p:nvPr/>
          </p:nvSpPr>
          <p:spPr bwMode="auto">
            <a:xfrm>
              <a:off x="4978" y="388"/>
              <a:ext cx="680" cy="1071"/>
            </a:xfrm>
            <a:custGeom>
              <a:avLst/>
              <a:gdLst/>
              <a:ahLst/>
              <a:cxnLst>
                <a:cxn ang="0">
                  <a:pos x="680" y="184"/>
                </a:cxn>
                <a:cxn ang="0">
                  <a:pos x="364" y="0"/>
                </a:cxn>
                <a:cxn ang="0">
                  <a:pos x="90" y="158"/>
                </a:cxn>
                <a:cxn ang="0">
                  <a:pos x="58" y="182"/>
                </a:cxn>
                <a:cxn ang="0">
                  <a:pos x="40" y="200"/>
                </a:cxn>
                <a:cxn ang="0">
                  <a:pos x="22" y="228"/>
                </a:cxn>
                <a:cxn ang="0">
                  <a:pos x="8" y="256"/>
                </a:cxn>
                <a:cxn ang="0">
                  <a:pos x="0" y="294"/>
                </a:cxn>
                <a:cxn ang="0">
                  <a:pos x="0" y="318"/>
                </a:cxn>
                <a:cxn ang="0">
                  <a:pos x="0" y="886"/>
                </a:cxn>
                <a:cxn ang="0">
                  <a:pos x="320" y="1071"/>
                </a:cxn>
                <a:cxn ang="0">
                  <a:pos x="320" y="498"/>
                </a:cxn>
                <a:cxn ang="0">
                  <a:pos x="324" y="472"/>
                </a:cxn>
                <a:cxn ang="0">
                  <a:pos x="332" y="442"/>
                </a:cxn>
                <a:cxn ang="0">
                  <a:pos x="338" y="424"/>
                </a:cxn>
                <a:cxn ang="0">
                  <a:pos x="352" y="402"/>
                </a:cxn>
                <a:cxn ang="0">
                  <a:pos x="368" y="380"/>
                </a:cxn>
                <a:cxn ang="0">
                  <a:pos x="390" y="354"/>
                </a:cxn>
                <a:cxn ang="0">
                  <a:pos x="416" y="336"/>
                </a:cxn>
                <a:cxn ang="0">
                  <a:pos x="680" y="184"/>
                </a:cxn>
              </a:cxnLst>
              <a:rect l="0" t="0" r="r" b="b"/>
              <a:pathLst>
                <a:path w="680" h="1071">
                  <a:moveTo>
                    <a:pt x="680" y="184"/>
                  </a:moveTo>
                  <a:lnTo>
                    <a:pt x="364" y="0"/>
                  </a:lnTo>
                  <a:lnTo>
                    <a:pt x="90" y="158"/>
                  </a:lnTo>
                  <a:lnTo>
                    <a:pt x="58" y="182"/>
                  </a:lnTo>
                  <a:lnTo>
                    <a:pt x="40" y="200"/>
                  </a:lnTo>
                  <a:lnTo>
                    <a:pt x="22" y="228"/>
                  </a:lnTo>
                  <a:lnTo>
                    <a:pt x="8" y="256"/>
                  </a:lnTo>
                  <a:lnTo>
                    <a:pt x="0" y="294"/>
                  </a:lnTo>
                  <a:lnTo>
                    <a:pt x="0" y="318"/>
                  </a:lnTo>
                  <a:lnTo>
                    <a:pt x="0" y="886"/>
                  </a:lnTo>
                  <a:lnTo>
                    <a:pt x="320" y="1071"/>
                  </a:lnTo>
                  <a:lnTo>
                    <a:pt x="320" y="498"/>
                  </a:lnTo>
                  <a:lnTo>
                    <a:pt x="324" y="472"/>
                  </a:lnTo>
                  <a:lnTo>
                    <a:pt x="332" y="442"/>
                  </a:lnTo>
                  <a:lnTo>
                    <a:pt x="338" y="424"/>
                  </a:lnTo>
                  <a:lnTo>
                    <a:pt x="352" y="402"/>
                  </a:lnTo>
                  <a:lnTo>
                    <a:pt x="368" y="380"/>
                  </a:lnTo>
                  <a:lnTo>
                    <a:pt x="390" y="354"/>
                  </a:lnTo>
                  <a:lnTo>
                    <a:pt x="416" y="336"/>
                  </a:lnTo>
                  <a:lnTo>
                    <a:pt x="680" y="184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258" name="Group 106"/>
          <p:cNvGrpSpPr>
            <a:grpSpLocks/>
          </p:cNvGrpSpPr>
          <p:nvPr/>
        </p:nvGrpSpPr>
        <p:grpSpPr bwMode="auto">
          <a:xfrm>
            <a:off x="2351088" y="1409700"/>
            <a:ext cx="363537" cy="1870075"/>
            <a:chOff x="1481" y="888"/>
            <a:chExt cx="229" cy="1178"/>
          </a:xfrm>
        </p:grpSpPr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>
              <a:off x="1481" y="888"/>
              <a:ext cx="202" cy="117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Line 57"/>
            <p:cNvSpPr>
              <a:spLocks noChangeShapeType="1"/>
            </p:cNvSpPr>
            <p:nvPr/>
          </p:nvSpPr>
          <p:spPr bwMode="auto">
            <a:xfrm flipV="1">
              <a:off x="1648" y="982"/>
              <a:ext cx="0" cy="106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1594" y="1359"/>
              <a:ext cx="1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H</a:t>
              </a:r>
              <a:endParaRPr lang="th-TH" sz="2000">
                <a:solidFill>
                  <a:srgbClr val="FF3300"/>
                </a:solidFill>
              </a:endParaRPr>
            </a:p>
          </p:txBody>
        </p:sp>
        <p:sp>
          <p:nvSpPr>
            <p:cNvPr id="49257" name="Line 105"/>
            <p:cNvSpPr>
              <a:spLocks noChangeShapeType="1"/>
            </p:cNvSpPr>
            <p:nvPr/>
          </p:nvSpPr>
          <p:spPr bwMode="auto">
            <a:xfrm>
              <a:off x="1491" y="1950"/>
              <a:ext cx="201" cy="11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9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1000"/>
                                        <p:tgtEl>
                                          <p:spTgt spid="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1000"/>
                                        <p:tgtEl>
                                          <p:spTgt spid="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10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6" dur="10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 animBg="1"/>
      <p:bldP spid="49176" grpId="0" animBg="1"/>
      <p:bldP spid="49176" grpId="1" animBg="1"/>
      <p:bldP spid="49190" grpId="0" animBg="1"/>
      <p:bldP spid="49203" grpId="0" animBg="1"/>
      <p:bldP spid="49187" grpId="0" animBg="1"/>
      <p:bldP spid="49188" grpId="0"/>
      <p:bldP spid="49217" grpId="0"/>
      <p:bldP spid="49220" grpId="0"/>
      <p:bldP spid="49226" grpId="0"/>
      <p:bldP spid="49226" grpId="1"/>
      <p:bldP spid="49233" grpId="0" animBg="1"/>
      <p:bldP spid="49234" grpId="0" animBg="1"/>
      <p:bldP spid="49235" grpId="0"/>
      <p:bldP spid="49237" grpId="0"/>
      <p:bldP spid="49238" grpId="0"/>
      <p:bldP spid="49239" grpId="0"/>
      <p:bldP spid="49240" grpId="0"/>
      <p:bldP spid="49241" grpId="0"/>
      <p:bldP spid="492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41300" y="1016000"/>
            <a:ext cx="87376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0" y="1857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ONE-VIEW  DRAWING</a:t>
            </a:r>
          </a:p>
        </p:txBody>
      </p:sp>
      <p:grpSp>
        <p:nvGrpSpPr>
          <p:cNvPr id="50311" name="Group 135"/>
          <p:cNvGrpSpPr>
            <a:grpSpLocks/>
          </p:cNvGrpSpPr>
          <p:nvPr/>
        </p:nvGrpSpPr>
        <p:grpSpPr bwMode="auto">
          <a:xfrm>
            <a:off x="431800" y="1182687"/>
            <a:ext cx="6092826" cy="523874"/>
            <a:chOff x="272" y="745"/>
            <a:chExt cx="3838" cy="330"/>
          </a:xfrm>
        </p:grpSpPr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566" y="745"/>
              <a:ext cx="35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Flat part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having a uniform thickness.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272" y="832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503238" y="2540000"/>
            <a:ext cx="2778125" cy="1690688"/>
            <a:chOff x="418" y="1912"/>
            <a:chExt cx="1750" cy="1065"/>
          </a:xfrm>
        </p:grpSpPr>
        <p:grpSp>
          <p:nvGrpSpPr>
            <p:cNvPr id="50197" name="Group 21"/>
            <p:cNvGrpSpPr>
              <a:grpSpLocks/>
            </p:cNvGrpSpPr>
            <p:nvPr/>
          </p:nvGrpSpPr>
          <p:grpSpPr bwMode="auto">
            <a:xfrm>
              <a:off x="418" y="1912"/>
              <a:ext cx="1750" cy="1065"/>
              <a:chOff x="1042" y="3008"/>
              <a:chExt cx="874" cy="532"/>
            </a:xfrm>
          </p:grpSpPr>
          <p:sp>
            <p:nvSpPr>
              <p:cNvPr id="50196" name="Freeform 20"/>
              <p:cNvSpPr>
                <a:spLocks/>
              </p:cNvSpPr>
              <p:nvPr/>
            </p:nvSpPr>
            <p:spPr bwMode="auto">
              <a:xfrm>
                <a:off x="1042" y="3035"/>
                <a:ext cx="872" cy="505"/>
              </a:xfrm>
              <a:custGeom>
                <a:avLst/>
                <a:gdLst/>
                <a:ahLst/>
                <a:cxnLst>
                  <a:cxn ang="0">
                    <a:pos x="690" y="460"/>
                  </a:cxn>
                  <a:cxn ang="0">
                    <a:pos x="648" y="484"/>
                  </a:cxn>
                  <a:cxn ang="0">
                    <a:pos x="612" y="499"/>
                  </a:cxn>
                  <a:cxn ang="0">
                    <a:pos x="585" y="505"/>
                  </a:cxn>
                  <a:cxn ang="0">
                    <a:pos x="558" y="505"/>
                  </a:cxn>
                  <a:cxn ang="0">
                    <a:pos x="528" y="502"/>
                  </a:cxn>
                  <a:cxn ang="0">
                    <a:pos x="498" y="496"/>
                  </a:cxn>
                  <a:cxn ang="0">
                    <a:pos x="453" y="478"/>
                  </a:cxn>
                  <a:cxn ang="0">
                    <a:pos x="138" y="296"/>
                  </a:cxn>
                  <a:cxn ang="0">
                    <a:pos x="117" y="277"/>
                  </a:cxn>
                  <a:cxn ang="0">
                    <a:pos x="90" y="238"/>
                  </a:cxn>
                  <a:cxn ang="0">
                    <a:pos x="11" y="123"/>
                  </a:cxn>
                  <a:cxn ang="0">
                    <a:pos x="0" y="84"/>
                  </a:cxn>
                  <a:cxn ang="0">
                    <a:pos x="3" y="52"/>
                  </a:cxn>
                  <a:cxn ang="0">
                    <a:pos x="20" y="33"/>
                  </a:cxn>
                  <a:cxn ang="0">
                    <a:pos x="39" y="19"/>
                  </a:cxn>
                  <a:cxn ang="0">
                    <a:pos x="62" y="10"/>
                  </a:cxn>
                  <a:cxn ang="0">
                    <a:pos x="81" y="6"/>
                  </a:cxn>
                  <a:cxn ang="0">
                    <a:pos x="101" y="3"/>
                  </a:cxn>
                  <a:cxn ang="0">
                    <a:pos x="120" y="0"/>
                  </a:cxn>
                  <a:cxn ang="0">
                    <a:pos x="165" y="0"/>
                  </a:cxn>
                  <a:cxn ang="0">
                    <a:pos x="228" y="13"/>
                  </a:cxn>
                  <a:cxn ang="0">
                    <a:pos x="447" y="61"/>
                  </a:cxn>
                  <a:cxn ang="0">
                    <a:pos x="477" y="70"/>
                  </a:cxn>
                  <a:cxn ang="0">
                    <a:pos x="522" y="94"/>
                  </a:cxn>
                  <a:cxn ang="0">
                    <a:pos x="829" y="271"/>
                  </a:cxn>
                  <a:cxn ang="0">
                    <a:pos x="864" y="295"/>
                  </a:cxn>
                  <a:cxn ang="0">
                    <a:pos x="872" y="319"/>
                  </a:cxn>
                  <a:cxn ang="0">
                    <a:pos x="864" y="343"/>
                  </a:cxn>
                  <a:cxn ang="0">
                    <a:pos x="846" y="367"/>
                  </a:cxn>
                  <a:cxn ang="0">
                    <a:pos x="815" y="385"/>
                  </a:cxn>
                  <a:cxn ang="0">
                    <a:pos x="794" y="397"/>
                  </a:cxn>
                  <a:cxn ang="0">
                    <a:pos x="680" y="331"/>
                  </a:cxn>
                  <a:cxn ang="0">
                    <a:pos x="642" y="310"/>
                  </a:cxn>
                  <a:cxn ang="0">
                    <a:pos x="609" y="295"/>
                  </a:cxn>
                  <a:cxn ang="0">
                    <a:pos x="573" y="292"/>
                  </a:cxn>
                  <a:cxn ang="0">
                    <a:pos x="540" y="301"/>
                  </a:cxn>
                  <a:cxn ang="0">
                    <a:pos x="513" y="316"/>
                  </a:cxn>
                  <a:cxn ang="0">
                    <a:pos x="507" y="340"/>
                  </a:cxn>
                  <a:cxn ang="0">
                    <a:pos x="516" y="361"/>
                  </a:cxn>
                  <a:cxn ang="0">
                    <a:pos x="552" y="382"/>
                  </a:cxn>
                  <a:cxn ang="0">
                    <a:pos x="690" y="460"/>
                  </a:cxn>
                </a:cxnLst>
                <a:rect l="0" t="0" r="r" b="b"/>
                <a:pathLst>
                  <a:path w="872" h="505">
                    <a:moveTo>
                      <a:pt x="690" y="460"/>
                    </a:moveTo>
                    <a:lnTo>
                      <a:pt x="648" y="484"/>
                    </a:lnTo>
                    <a:lnTo>
                      <a:pt x="612" y="499"/>
                    </a:lnTo>
                    <a:lnTo>
                      <a:pt x="585" y="505"/>
                    </a:lnTo>
                    <a:lnTo>
                      <a:pt x="558" y="505"/>
                    </a:lnTo>
                    <a:lnTo>
                      <a:pt x="528" y="502"/>
                    </a:lnTo>
                    <a:lnTo>
                      <a:pt x="498" y="496"/>
                    </a:lnTo>
                    <a:lnTo>
                      <a:pt x="453" y="478"/>
                    </a:lnTo>
                    <a:lnTo>
                      <a:pt x="138" y="296"/>
                    </a:lnTo>
                    <a:lnTo>
                      <a:pt x="117" y="277"/>
                    </a:lnTo>
                    <a:lnTo>
                      <a:pt x="90" y="238"/>
                    </a:lnTo>
                    <a:lnTo>
                      <a:pt x="11" y="123"/>
                    </a:lnTo>
                    <a:lnTo>
                      <a:pt x="0" y="84"/>
                    </a:lnTo>
                    <a:lnTo>
                      <a:pt x="3" y="52"/>
                    </a:lnTo>
                    <a:lnTo>
                      <a:pt x="20" y="33"/>
                    </a:lnTo>
                    <a:lnTo>
                      <a:pt x="39" y="19"/>
                    </a:lnTo>
                    <a:lnTo>
                      <a:pt x="62" y="10"/>
                    </a:lnTo>
                    <a:lnTo>
                      <a:pt x="81" y="6"/>
                    </a:lnTo>
                    <a:lnTo>
                      <a:pt x="101" y="3"/>
                    </a:lnTo>
                    <a:lnTo>
                      <a:pt x="120" y="0"/>
                    </a:lnTo>
                    <a:lnTo>
                      <a:pt x="165" y="0"/>
                    </a:lnTo>
                    <a:lnTo>
                      <a:pt x="228" y="13"/>
                    </a:lnTo>
                    <a:lnTo>
                      <a:pt x="447" y="61"/>
                    </a:lnTo>
                    <a:lnTo>
                      <a:pt x="477" y="70"/>
                    </a:lnTo>
                    <a:lnTo>
                      <a:pt x="522" y="94"/>
                    </a:lnTo>
                    <a:lnTo>
                      <a:pt x="829" y="271"/>
                    </a:lnTo>
                    <a:lnTo>
                      <a:pt x="864" y="295"/>
                    </a:lnTo>
                    <a:lnTo>
                      <a:pt x="872" y="319"/>
                    </a:lnTo>
                    <a:lnTo>
                      <a:pt x="864" y="343"/>
                    </a:lnTo>
                    <a:lnTo>
                      <a:pt x="846" y="367"/>
                    </a:lnTo>
                    <a:lnTo>
                      <a:pt x="815" y="385"/>
                    </a:lnTo>
                    <a:lnTo>
                      <a:pt x="794" y="397"/>
                    </a:lnTo>
                    <a:lnTo>
                      <a:pt x="680" y="331"/>
                    </a:lnTo>
                    <a:lnTo>
                      <a:pt x="642" y="310"/>
                    </a:lnTo>
                    <a:lnTo>
                      <a:pt x="609" y="295"/>
                    </a:lnTo>
                    <a:lnTo>
                      <a:pt x="573" y="292"/>
                    </a:lnTo>
                    <a:lnTo>
                      <a:pt x="540" y="301"/>
                    </a:lnTo>
                    <a:lnTo>
                      <a:pt x="513" y="316"/>
                    </a:lnTo>
                    <a:lnTo>
                      <a:pt x="507" y="340"/>
                    </a:lnTo>
                    <a:lnTo>
                      <a:pt x="516" y="361"/>
                    </a:lnTo>
                    <a:lnTo>
                      <a:pt x="552" y="382"/>
                    </a:lnTo>
                    <a:lnTo>
                      <a:pt x="690" y="4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auto">
              <a:xfrm>
                <a:off x="1044" y="3008"/>
                <a:ext cx="872" cy="505"/>
              </a:xfrm>
              <a:custGeom>
                <a:avLst/>
                <a:gdLst/>
                <a:ahLst/>
                <a:cxnLst>
                  <a:cxn ang="0">
                    <a:pos x="690" y="460"/>
                  </a:cxn>
                  <a:cxn ang="0">
                    <a:pos x="648" y="484"/>
                  </a:cxn>
                  <a:cxn ang="0">
                    <a:pos x="612" y="499"/>
                  </a:cxn>
                  <a:cxn ang="0">
                    <a:pos x="585" y="505"/>
                  </a:cxn>
                  <a:cxn ang="0">
                    <a:pos x="558" y="505"/>
                  </a:cxn>
                  <a:cxn ang="0">
                    <a:pos x="528" y="502"/>
                  </a:cxn>
                  <a:cxn ang="0">
                    <a:pos x="498" y="496"/>
                  </a:cxn>
                  <a:cxn ang="0">
                    <a:pos x="453" y="478"/>
                  </a:cxn>
                  <a:cxn ang="0">
                    <a:pos x="138" y="296"/>
                  </a:cxn>
                  <a:cxn ang="0">
                    <a:pos x="117" y="277"/>
                  </a:cxn>
                  <a:cxn ang="0">
                    <a:pos x="90" y="238"/>
                  </a:cxn>
                  <a:cxn ang="0">
                    <a:pos x="11" y="123"/>
                  </a:cxn>
                  <a:cxn ang="0">
                    <a:pos x="0" y="84"/>
                  </a:cxn>
                  <a:cxn ang="0">
                    <a:pos x="3" y="52"/>
                  </a:cxn>
                  <a:cxn ang="0">
                    <a:pos x="20" y="33"/>
                  </a:cxn>
                  <a:cxn ang="0">
                    <a:pos x="39" y="19"/>
                  </a:cxn>
                  <a:cxn ang="0">
                    <a:pos x="62" y="10"/>
                  </a:cxn>
                  <a:cxn ang="0">
                    <a:pos x="81" y="6"/>
                  </a:cxn>
                  <a:cxn ang="0">
                    <a:pos x="101" y="3"/>
                  </a:cxn>
                  <a:cxn ang="0">
                    <a:pos x="120" y="0"/>
                  </a:cxn>
                  <a:cxn ang="0">
                    <a:pos x="165" y="0"/>
                  </a:cxn>
                  <a:cxn ang="0">
                    <a:pos x="228" y="13"/>
                  </a:cxn>
                  <a:cxn ang="0">
                    <a:pos x="447" y="61"/>
                  </a:cxn>
                  <a:cxn ang="0">
                    <a:pos x="477" y="70"/>
                  </a:cxn>
                  <a:cxn ang="0">
                    <a:pos x="522" y="94"/>
                  </a:cxn>
                  <a:cxn ang="0">
                    <a:pos x="829" y="271"/>
                  </a:cxn>
                  <a:cxn ang="0">
                    <a:pos x="864" y="295"/>
                  </a:cxn>
                  <a:cxn ang="0">
                    <a:pos x="872" y="319"/>
                  </a:cxn>
                  <a:cxn ang="0">
                    <a:pos x="864" y="343"/>
                  </a:cxn>
                  <a:cxn ang="0">
                    <a:pos x="846" y="367"/>
                  </a:cxn>
                  <a:cxn ang="0">
                    <a:pos x="815" y="385"/>
                  </a:cxn>
                  <a:cxn ang="0">
                    <a:pos x="794" y="397"/>
                  </a:cxn>
                  <a:cxn ang="0">
                    <a:pos x="680" y="331"/>
                  </a:cxn>
                  <a:cxn ang="0">
                    <a:pos x="642" y="310"/>
                  </a:cxn>
                  <a:cxn ang="0">
                    <a:pos x="609" y="295"/>
                  </a:cxn>
                  <a:cxn ang="0">
                    <a:pos x="573" y="292"/>
                  </a:cxn>
                  <a:cxn ang="0">
                    <a:pos x="540" y="301"/>
                  </a:cxn>
                  <a:cxn ang="0">
                    <a:pos x="513" y="316"/>
                  </a:cxn>
                  <a:cxn ang="0">
                    <a:pos x="507" y="340"/>
                  </a:cxn>
                  <a:cxn ang="0">
                    <a:pos x="516" y="361"/>
                  </a:cxn>
                  <a:cxn ang="0">
                    <a:pos x="552" y="382"/>
                  </a:cxn>
                  <a:cxn ang="0">
                    <a:pos x="690" y="460"/>
                  </a:cxn>
                </a:cxnLst>
                <a:rect l="0" t="0" r="r" b="b"/>
                <a:pathLst>
                  <a:path w="872" h="505">
                    <a:moveTo>
                      <a:pt x="690" y="460"/>
                    </a:moveTo>
                    <a:lnTo>
                      <a:pt x="648" y="484"/>
                    </a:lnTo>
                    <a:lnTo>
                      <a:pt x="612" y="499"/>
                    </a:lnTo>
                    <a:lnTo>
                      <a:pt x="585" y="505"/>
                    </a:lnTo>
                    <a:lnTo>
                      <a:pt x="558" y="505"/>
                    </a:lnTo>
                    <a:lnTo>
                      <a:pt x="528" y="502"/>
                    </a:lnTo>
                    <a:lnTo>
                      <a:pt x="498" y="496"/>
                    </a:lnTo>
                    <a:lnTo>
                      <a:pt x="453" y="478"/>
                    </a:lnTo>
                    <a:lnTo>
                      <a:pt x="138" y="296"/>
                    </a:lnTo>
                    <a:lnTo>
                      <a:pt x="117" y="277"/>
                    </a:lnTo>
                    <a:lnTo>
                      <a:pt x="90" y="238"/>
                    </a:lnTo>
                    <a:lnTo>
                      <a:pt x="11" y="123"/>
                    </a:lnTo>
                    <a:lnTo>
                      <a:pt x="0" y="84"/>
                    </a:lnTo>
                    <a:lnTo>
                      <a:pt x="3" y="52"/>
                    </a:lnTo>
                    <a:lnTo>
                      <a:pt x="20" y="33"/>
                    </a:lnTo>
                    <a:lnTo>
                      <a:pt x="39" y="19"/>
                    </a:lnTo>
                    <a:lnTo>
                      <a:pt x="62" y="10"/>
                    </a:lnTo>
                    <a:lnTo>
                      <a:pt x="81" y="6"/>
                    </a:lnTo>
                    <a:lnTo>
                      <a:pt x="101" y="3"/>
                    </a:lnTo>
                    <a:lnTo>
                      <a:pt x="120" y="0"/>
                    </a:lnTo>
                    <a:lnTo>
                      <a:pt x="165" y="0"/>
                    </a:lnTo>
                    <a:lnTo>
                      <a:pt x="228" y="13"/>
                    </a:lnTo>
                    <a:lnTo>
                      <a:pt x="447" y="61"/>
                    </a:lnTo>
                    <a:lnTo>
                      <a:pt x="477" y="70"/>
                    </a:lnTo>
                    <a:lnTo>
                      <a:pt x="522" y="94"/>
                    </a:lnTo>
                    <a:lnTo>
                      <a:pt x="829" y="271"/>
                    </a:lnTo>
                    <a:lnTo>
                      <a:pt x="864" y="295"/>
                    </a:lnTo>
                    <a:lnTo>
                      <a:pt x="872" y="319"/>
                    </a:lnTo>
                    <a:lnTo>
                      <a:pt x="864" y="343"/>
                    </a:lnTo>
                    <a:lnTo>
                      <a:pt x="846" y="367"/>
                    </a:lnTo>
                    <a:lnTo>
                      <a:pt x="815" y="385"/>
                    </a:lnTo>
                    <a:lnTo>
                      <a:pt x="794" y="397"/>
                    </a:lnTo>
                    <a:lnTo>
                      <a:pt x="680" y="331"/>
                    </a:lnTo>
                    <a:lnTo>
                      <a:pt x="642" y="310"/>
                    </a:lnTo>
                    <a:lnTo>
                      <a:pt x="609" y="295"/>
                    </a:lnTo>
                    <a:lnTo>
                      <a:pt x="573" y="292"/>
                    </a:lnTo>
                    <a:lnTo>
                      <a:pt x="540" y="301"/>
                    </a:lnTo>
                    <a:lnTo>
                      <a:pt x="513" y="316"/>
                    </a:lnTo>
                    <a:lnTo>
                      <a:pt x="507" y="340"/>
                    </a:lnTo>
                    <a:lnTo>
                      <a:pt x="516" y="361"/>
                    </a:lnTo>
                    <a:lnTo>
                      <a:pt x="552" y="382"/>
                    </a:lnTo>
                    <a:lnTo>
                      <a:pt x="690" y="4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2148" y="2547"/>
              <a:ext cx="18" cy="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57"/>
                </a:cxn>
                <a:cxn ang="0">
                  <a:pos x="0" y="90"/>
                </a:cxn>
                <a:cxn ang="0">
                  <a:pos x="0" y="42"/>
                </a:cxn>
                <a:cxn ang="0">
                  <a:pos x="18" y="0"/>
                </a:cxn>
              </a:cxnLst>
              <a:rect l="0" t="0" r="r" b="b"/>
              <a:pathLst>
                <a:path w="18" h="90">
                  <a:moveTo>
                    <a:pt x="18" y="0"/>
                  </a:moveTo>
                  <a:lnTo>
                    <a:pt x="18" y="57"/>
                  </a:lnTo>
                  <a:lnTo>
                    <a:pt x="0" y="90"/>
                  </a:lnTo>
                  <a:lnTo>
                    <a:pt x="0" y="4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auto">
            <a:xfrm>
              <a:off x="1750" y="2830"/>
              <a:ext cx="52" cy="6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54"/>
                </a:cxn>
                <a:cxn ang="0">
                  <a:pos x="24" y="68"/>
                </a:cxn>
                <a:cxn ang="0">
                  <a:pos x="0" y="32"/>
                </a:cxn>
                <a:cxn ang="0">
                  <a:pos x="52" y="0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lnTo>
                    <a:pt x="52" y="54"/>
                  </a:lnTo>
                  <a:lnTo>
                    <a:pt x="24" y="68"/>
                  </a:lnTo>
                  <a:lnTo>
                    <a:pt x="0" y="3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Oval 24"/>
            <p:cNvSpPr>
              <a:spLocks noChangeArrowheads="1"/>
            </p:cNvSpPr>
            <p:nvPr/>
          </p:nvSpPr>
          <p:spPr bwMode="auto">
            <a:xfrm>
              <a:off x="570" y="2004"/>
              <a:ext cx="192" cy="132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3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3607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Oval 25"/>
            <p:cNvSpPr>
              <a:spLocks noChangeArrowheads="1"/>
            </p:cNvSpPr>
            <p:nvPr/>
          </p:nvSpPr>
          <p:spPr bwMode="auto">
            <a:xfrm>
              <a:off x="870" y="2142"/>
              <a:ext cx="576" cy="396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3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3607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872" y="2192"/>
              <a:ext cx="572" cy="346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2" y="116"/>
                </a:cxn>
                <a:cxn ang="0">
                  <a:pos x="58" y="74"/>
                </a:cxn>
                <a:cxn ang="0">
                  <a:pos x="108" y="42"/>
                </a:cxn>
                <a:cxn ang="0">
                  <a:pos x="162" y="16"/>
                </a:cxn>
                <a:cxn ang="0">
                  <a:pos x="226" y="2"/>
                </a:cxn>
                <a:cxn ang="0">
                  <a:pos x="308" y="0"/>
                </a:cxn>
                <a:cxn ang="0">
                  <a:pos x="368" y="6"/>
                </a:cxn>
                <a:cxn ang="0">
                  <a:pos x="426" y="26"/>
                </a:cxn>
                <a:cxn ang="0">
                  <a:pos x="484" y="52"/>
                </a:cxn>
                <a:cxn ang="0">
                  <a:pos x="522" y="84"/>
                </a:cxn>
                <a:cxn ang="0">
                  <a:pos x="556" y="130"/>
                </a:cxn>
                <a:cxn ang="0">
                  <a:pos x="572" y="170"/>
                </a:cxn>
                <a:cxn ang="0">
                  <a:pos x="562" y="204"/>
                </a:cxn>
                <a:cxn ang="0">
                  <a:pos x="542" y="236"/>
                </a:cxn>
                <a:cxn ang="0">
                  <a:pos x="520" y="264"/>
                </a:cxn>
                <a:cxn ang="0">
                  <a:pos x="492" y="288"/>
                </a:cxn>
                <a:cxn ang="0">
                  <a:pos x="462" y="308"/>
                </a:cxn>
                <a:cxn ang="0">
                  <a:pos x="430" y="322"/>
                </a:cxn>
                <a:cxn ang="0">
                  <a:pos x="388" y="336"/>
                </a:cxn>
                <a:cxn ang="0">
                  <a:pos x="344" y="344"/>
                </a:cxn>
                <a:cxn ang="0">
                  <a:pos x="296" y="346"/>
                </a:cxn>
                <a:cxn ang="0">
                  <a:pos x="248" y="344"/>
                </a:cxn>
                <a:cxn ang="0">
                  <a:pos x="198" y="340"/>
                </a:cxn>
                <a:cxn ang="0">
                  <a:pos x="160" y="328"/>
                </a:cxn>
                <a:cxn ang="0">
                  <a:pos x="124" y="312"/>
                </a:cxn>
                <a:cxn ang="0">
                  <a:pos x="92" y="294"/>
                </a:cxn>
                <a:cxn ang="0">
                  <a:pos x="58" y="270"/>
                </a:cxn>
                <a:cxn ang="0">
                  <a:pos x="34" y="244"/>
                </a:cxn>
                <a:cxn ang="0">
                  <a:pos x="14" y="214"/>
                </a:cxn>
                <a:cxn ang="0">
                  <a:pos x="0" y="166"/>
                </a:cxn>
              </a:cxnLst>
              <a:rect l="0" t="0" r="r" b="b"/>
              <a:pathLst>
                <a:path w="572" h="346">
                  <a:moveTo>
                    <a:pt x="0" y="166"/>
                  </a:moveTo>
                  <a:lnTo>
                    <a:pt x="22" y="116"/>
                  </a:lnTo>
                  <a:lnTo>
                    <a:pt x="58" y="74"/>
                  </a:lnTo>
                  <a:lnTo>
                    <a:pt x="108" y="42"/>
                  </a:lnTo>
                  <a:lnTo>
                    <a:pt x="162" y="16"/>
                  </a:lnTo>
                  <a:lnTo>
                    <a:pt x="226" y="2"/>
                  </a:lnTo>
                  <a:lnTo>
                    <a:pt x="308" y="0"/>
                  </a:lnTo>
                  <a:lnTo>
                    <a:pt x="368" y="6"/>
                  </a:lnTo>
                  <a:lnTo>
                    <a:pt x="426" y="26"/>
                  </a:lnTo>
                  <a:lnTo>
                    <a:pt x="484" y="52"/>
                  </a:lnTo>
                  <a:lnTo>
                    <a:pt x="522" y="84"/>
                  </a:lnTo>
                  <a:lnTo>
                    <a:pt x="556" y="130"/>
                  </a:lnTo>
                  <a:lnTo>
                    <a:pt x="572" y="170"/>
                  </a:lnTo>
                  <a:lnTo>
                    <a:pt x="562" y="204"/>
                  </a:lnTo>
                  <a:lnTo>
                    <a:pt x="542" y="236"/>
                  </a:lnTo>
                  <a:lnTo>
                    <a:pt x="520" y="264"/>
                  </a:lnTo>
                  <a:lnTo>
                    <a:pt x="492" y="288"/>
                  </a:lnTo>
                  <a:lnTo>
                    <a:pt x="462" y="308"/>
                  </a:lnTo>
                  <a:lnTo>
                    <a:pt x="430" y="322"/>
                  </a:lnTo>
                  <a:lnTo>
                    <a:pt x="388" y="336"/>
                  </a:lnTo>
                  <a:lnTo>
                    <a:pt x="344" y="344"/>
                  </a:lnTo>
                  <a:lnTo>
                    <a:pt x="296" y="346"/>
                  </a:lnTo>
                  <a:lnTo>
                    <a:pt x="248" y="344"/>
                  </a:lnTo>
                  <a:lnTo>
                    <a:pt x="198" y="340"/>
                  </a:lnTo>
                  <a:lnTo>
                    <a:pt x="160" y="328"/>
                  </a:lnTo>
                  <a:lnTo>
                    <a:pt x="124" y="312"/>
                  </a:lnTo>
                  <a:lnTo>
                    <a:pt x="92" y="294"/>
                  </a:lnTo>
                  <a:lnTo>
                    <a:pt x="58" y="270"/>
                  </a:lnTo>
                  <a:lnTo>
                    <a:pt x="34" y="244"/>
                  </a:lnTo>
                  <a:lnTo>
                    <a:pt x="14" y="21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auto">
            <a:xfrm>
              <a:off x="570" y="2042"/>
              <a:ext cx="190" cy="9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2" y="116"/>
                </a:cxn>
                <a:cxn ang="0">
                  <a:pos x="58" y="74"/>
                </a:cxn>
                <a:cxn ang="0">
                  <a:pos x="108" y="42"/>
                </a:cxn>
                <a:cxn ang="0">
                  <a:pos x="162" y="16"/>
                </a:cxn>
                <a:cxn ang="0">
                  <a:pos x="226" y="2"/>
                </a:cxn>
                <a:cxn ang="0">
                  <a:pos x="308" y="0"/>
                </a:cxn>
                <a:cxn ang="0">
                  <a:pos x="368" y="6"/>
                </a:cxn>
                <a:cxn ang="0">
                  <a:pos x="426" y="26"/>
                </a:cxn>
                <a:cxn ang="0">
                  <a:pos x="484" y="52"/>
                </a:cxn>
                <a:cxn ang="0">
                  <a:pos x="522" y="84"/>
                </a:cxn>
                <a:cxn ang="0">
                  <a:pos x="556" y="130"/>
                </a:cxn>
                <a:cxn ang="0">
                  <a:pos x="572" y="170"/>
                </a:cxn>
                <a:cxn ang="0">
                  <a:pos x="562" y="204"/>
                </a:cxn>
                <a:cxn ang="0">
                  <a:pos x="542" y="236"/>
                </a:cxn>
                <a:cxn ang="0">
                  <a:pos x="520" y="264"/>
                </a:cxn>
                <a:cxn ang="0">
                  <a:pos x="492" y="288"/>
                </a:cxn>
                <a:cxn ang="0">
                  <a:pos x="462" y="308"/>
                </a:cxn>
                <a:cxn ang="0">
                  <a:pos x="430" y="322"/>
                </a:cxn>
                <a:cxn ang="0">
                  <a:pos x="388" y="336"/>
                </a:cxn>
                <a:cxn ang="0">
                  <a:pos x="344" y="344"/>
                </a:cxn>
                <a:cxn ang="0">
                  <a:pos x="296" y="346"/>
                </a:cxn>
                <a:cxn ang="0">
                  <a:pos x="248" y="344"/>
                </a:cxn>
                <a:cxn ang="0">
                  <a:pos x="198" y="340"/>
                </a:cxn>
                <a:cxn ang="0">
                  <a:pos x="160" y="328"/>
                </a:cxn>
                <a:cxn ang="0">
                  <a:pos x="124" y="312"/>
                </a:cxn>
                <a:cxn ang="0">
                  <a:pos x="92" y="294"/>
                </a:cxn>
                <a:cxn ang="0">
                  <a:pos x="58" y="270"/>
                </a:cxn>
                <a:cxn ang="0">
                  <a:pos x="34" y="244"/>
                </a:cxn>
                <a:cxn ang="0">
                  <a:pos x="14" y="214"/>
                </a:cxn>
                <a:cxn ang="0">
                  <a:pos x="0" y="166"/>
                </a:cxn>
              </a:cxnLst>
              <a:rect l="0" t="0" r="r" b="b"/>
              <a:pathLst>
                <a:path w="572" h="346">
                  <a:moveTo>
                    <a:pt x="0" y="166"/>
                  </a:moveTo>
                  <a:lnTo>
                    <a:pt x="22" y="116"/>
                  </a:lnTo>
                  <a:lnTo>
                    <a:pt x="58" y="74"/>
                  </a:lnTo>
                  <a:lnTo>
                    <a:pt x="108" y="42"/>
                  </a:lnTo>
                  <a:lnTo>
                    <a:pt x="162" y="16"/>
                  </a:lnTo>
                  <a:lnTo>
                    <a:pt x="226" y="2"/>
                  </a:lnTo>
                  <a:lnTo>
                    <a:pt x="308" y="0"/>
                  </a:lnTo>
                  <a:lnTo>
                    <a:pt x="368" y="6"/>
                  </a:lnTo>
                  <a:lnTo>
                    <a:pt x="426" y="26"/>
                  </a:lnTo>
                  <a:lnTo>
                    <a:pt x="484" y="52"/>
                  </a:lnTo>
                  <a:lnTo>
                    <a:pt x="522" y="84"/>
                  </a:lnTo>
                  <a:lnTo>
                    <a:pt x="556" y="130"/>
                  </a:lnTo>
                  <a:lnTo>
                    <a:pt x="572" y="170"/>
                  </a:lnTo>
                  <a:lnTo>
                    <a:pt x="562" y="204"/>
                  </a:lnTo>
                  <a:lnTo>
                    <a:pt x="542" y="236"/>
                  </a:lnTo>
                  <a:lnTo>
                    <a:pt x="520" y="264"/>
                  </a:lnTo>
                  <a:lnTo>
                    <a:pt x="492" y="288"/>
                  </a:lnTo>
                  <a:lnTo>
                    <a:pt x="462" y="308"/>
                  </a:lnTo>
                  <a:lnTo>
                    <a:pt x="430" y="322"/>
                  </a:lnTo>
                  <a:lnTo>
                    <a:pt x="388" y="336"/>
                  </a:lnTo>
                  <a:lnTo>
                    <a:pt x="344" y="344"/>
                  </a:lnTo>
                  <a:lnTo>
                    <a:pt x="296" y="346"/>
                  </a:lnTo>
                  <a:lnTo>
                    <a:pt x="248" y="344"/>
                  </a:lnTo>
                  <a:lnTo>
                    <a:pt x="198" y="340"/>
                  </a:lnTo>
                  <a:lnTo>
                    <a:pt x="160" y="328"/>
                  </a:lnTo>
                  <a:lnTo>
                    <a:pt x="124" y="312"/>
                  </a:lnTo>
                  <a:lnTo>
                    <a:pt x="92" y="294"/>
                  </a:lnTo>
                  <a:lnTo>
                    <a:pt x="58" y="270"/>
                  </a:lnTo>
                  <a:lnTo>
                    <a:pt x="34" y="244"/>
                  </a:lnTo>
                  <a:lnTo>
                    <a:pt x="14" y="21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14" name="Group 138"/>
          <p:cNvGrpSpPr>
            <a:grpSpLocks/>
          </p:cNvGrpSpPr>
          <p:nvPr/>
        </p:nvGrpSpPr>
        <p:grpSpPr bwMode="auto">
          <a:xfrm>
            <a:off x="3579813" y="5041900"/>
            <a:ext cx="3457575" cy="581025"/>
            <a:chOff x="1852" y="3576"/>
            <a:chExt cx="2178" cy="366"/>
          </a:xfrm>
        </p:grpSpPr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1852" y="3714"/>
              <a:ext cx="2178" cy="1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1" name="Line 55"/>
            <p:cNvSpPr>
              <a:spLocks noChangeShapeType="1"/>
            </p:cNvSpPr>
            <p:nvPr/>
          </p:nvSpPr>
          <p:spPr bwMode="auto">
            <a:xfrm>
              <a:off x="2020" y="3710"/>
              <a:ext cx="0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56"/>
            <p:cNvSpPr>
              <a:spLocks noChangeShapeType="1"/>
            </p:cNvSpPr>
            <p:nvPr/>
          </p:nvSpPr>
          <p:spPr bwMode="auto">
            <a:xfrm>
              <a:off x="2260" y="3706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>
              <a:off x="2422" y="3706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3166" y="3706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>
              <a:off x="3370" y="3706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44" name="Group 68"/>
            <p:cNvGrpSpPr>
              <a:grpSpLocks/>
            </p:cNvGrpSpPr>
            <p:nvPr/>
          </p:nvGrpSpPr>
          <p:grpSpPr bwMode="auto">
            <a:xfrm>
              <a:off x="2140" y="3576"/>
              <a:ext cx="0" cy="366"/>
              <a:chOff x="2478" y="3516"/>
              <a:chExt cx="0" cy="366"/>
            </a:xfrm>
          </p:grpSpPr>
          <p:sp>
            <p:nvSpPr>
              <p:cNvPr id="50241" name="Line 65"/>
              <p:cNvSpPr>
                <a:spLocks noChangeShapeType="1"/>
              </p:cNvSpPr>
              <p:nvPr/>
            </p:nvSpPr>
            <p:spPr bwMode="auto">
              <a:xfrm>
                <a:off x="2478" y="3516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2478" y="367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2478" y="3762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46" name="Group 70"/>
            <p:cNvGrpSpPr>
              <a:grpSpLocks/>
            </p:cNvGrpSpPr>
            <p:nvPr/>
          </p:nvGrpSpPr>
          <p:grpSpPr bwMode="auto">
            <a:xfrm>
              <a:off x="2794" y="3576"/>
              <a:ext cx="0" cy="366"/>
              <a:chOff x="2478" y="3516"/>
              <a:chExt cx="0" cy="366"/>
            </a:xfrm>
          </p:grpSpPr>
          <p:sp>
            <p:nvSpPr>
              <p:cNvPr id="50247" name="Line 71"/>
              <p:cNvSpPr>
                <a:spLocks noChangeShapeType="1"/>
              </p:cNvSpPr>
              <p:nvPr/>
            </p:nvSpPr>
            <p:spPr bwMode="auto">
              <a:xfrm>
                <a:off x="2478" y="3516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8" name="Line 72"/>
              <p:cNvSpPr>
                <a:spLocks noChangeShapeType="1"/>
              </p:cNvSpPr>
              <p:nvPr/>
            </p:nvSpPr>
            <p:spPr bwMode="auto">
              <a:xfrm>
                <a:off x="2478" y="367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9" name="Line 73"/>
              <p:cNvSpPr>
                <a:spLocks noChangeShapeType="1"/>
              </p:cNvSpPr>
              <p:nvPr/>
            </p:nvSpPr>
            <p:spPr bwMode="auto">
              <a:xfrm>
                <a:off x="2478" y="3762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51" name="Group 75"/>
            <p:cNvGrpSpPr>
              <a:grpSpLocks/>
            </p:cNvGrpSpPr>
            <p:nvPr/>
          </p:nvGrpSpPr>
          <p:grpSpPr bwMode="auto">
            <a:xfrm>
              <a:off x="3502" y="3576"/>
              <a:ext cx="0" cy="366"/>
              <a:chOff x="2478" y="3516"/>
              <a:chExt cx="0" cy="366"/>
            </a:xfrm>
          </p:grpSpPr>
          <p:sp>
            <p:nvSpPr>
              <p:cNvPr id="50252" name="Line 76"/>
              <p:cNvSpPr>
                <a:spLocks noChangeShapeType="1"/>
              </p:cNvSpPr>
              <p:nvPr/>
            </p:nvSpPr>
            <p:spPr bwMode="auto">
              <a:xfrm>
                <a:off x="2478" y="3516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3" name="Line 77"/>
              <p:cNvSpPr>
                <a:spLocks noChangeShapeType="1"/>
              </p:cNvSpPr>
              <p:nvPr/>
            </p:nvSpPr>
            <p:spPr bwMode="auto">
              <a:xfrm>
                <a:off x="2478" y="367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4" name="Line 78"/>
              <p:cNvSpPr>
                <a:spLocks noChangeShapeType="1"/>
              </p:cNvSpPr>
              <p:nvPr/>
            </p:nvSpPr>
            <p:spPr bwMode="auto">
              <a:xfrm>
                <a:off x="2478" y="3762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313" name="Group 137"/>
          <p:cNvGrpSpPr>
            <a:grpSpLocks/>
          </p:cNvGrpSpPr>
          <p:nvPr/>
        </p:nvGrpSpPr>
        <p:grpSpPr bwMode="auto">
          <a:xfrm>
            <a:off x="3422650" y="2349500"/>
            <a:ext cx="3810000" cy="2276475"/>
            <a:chOff x="1753" y="1888"/>
            <a:chExt cx="2400" cy="143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1844" y="2023"/>
              <a:ext cx="2194" cy="1146"/>
              <a:chOff x="1916" y="3481"/>
              <a:chExt cx="1096" cy="573"/>
            </a:xfrm>
          </p:grpSpPr>
          <p:sp>
            <p:nvSpPr>
              <p:cNvPr id="50209" name="Oval 33"/>
              <p:cNvSpPr>
                <a:spLocks noChangeArrowheads="1"/>
              </p:cNvSpPr>
              <p:nvPr/>
            </p:nvSpPr>
            <p:spPr bwMode="auto">
              <a:xfrm>
                <a:off x="2206" y="3586"/>
                <a:ext cx="372" cy="3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0" name="Oval 34"/>
              <p:cNvSpPr>
                <a:spLocks noChangeArrowheads="1"/>
              </p:cNvSpPr>
              <p:nvPr/>
            </p:nvSpPr>
            <p:spPr bwMode="auto">
              <a:xfrm>
                <a:off x="2006" y="3712"/>
                <a:ext cx="120" cy="1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" name="Arc 35"/>
              <p:cNvSpPr>
                <a:spLocks/>
              </p:cNvSpPr>
              <p:nvPr/>
            </p:nvSpPr>
            <p:spPr bwMode="auto">
              <a:xfrm rot="15835653">
                <a:off x="1922" y="3647"/>
                <a:ext cx="113" cy="1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675"/>
                  <a:gd name="T1" fmla="*/ 0 h 21600"/>
                  <a:gd name="T2" fmla="*/ 19675 w 19675"/>
                  <a:gd name="T3" fmla="*/ 12687 h 21600"/>
                  <a:gd name="T4" fmla="*/ 0 w 196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75" h="21600" fill="none" extrusionOk="0">
                    <a:moveTo>
                      <a:pt x="-1" y="0"/>
                    </a:moveTo>
                    <a:cubicBezTo>
                      <a:pt x="8480" y="0"/>
                      <a:pt x="16175" y="4962"/>
                      <a:pt x="19675" y="12686"/>
                    </a:cubicBezTo>
                  </a:path>
                  <a:path w="19675" h="21600" stroke="0" extrusionOk="0">
                    <a:moveTo>
                      <a:pt x="-1" y="0"/>
                    </a:moveTo>
                    <a:cubicBezTo>
                      <a:pt x="8480" y="0"/>
                      <a:pt x="16175" y="4962"/>
                      <a:pt x="19675" y="126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/>
            </p:nvSpPr>
            <p:spPr bwMode="auto">
              <a:xfrm flipV="1">
                <a:off x="1980" y="3506"/>
                <a:ext cx="3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3" name="Arc 37"/>
              <p:cNvSpPr>
                <a:spLocks/>
              </p:cNvSpPr>
              <p:nvPr/>
            </p:nvSpPr>
            <p:spPr bwMode="auto">
              <a:xfrm rot="20129539">
                <a:off x="2327" y="3481"/>
                <a:ext cx="95" cy="1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0205"/>
                  <a:gd name="T1" fmla="*/ 0 h 21600"/>
                  <a:gd name="T2" fmla="*/ 10205 w 10205"/>
                  <a:gd name="T3" fmla="*/ 2563 h 21600"/>
                  <a:gd name="T4" fmla="*/ 0 w 1020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05" h="21600" fill="none" extrusionOk="0">
                    <a:moveTo>
                      <a:pt x="-1" y="0"/>
                    </a:moveTo>
                    <a:cubicBezTo>
                      <a:pt x="3560" y="0"/>
                      <a:pt x="7066" y="880"/>
                      <a:pt x="10205" y="2562"/>
                    </a:cubicBezTo>
                  </a:path>
                  <a:path w="10205" h="21600" stroke="0" extrusionOk="0">
                    <a:moveTo>
                      <a:pt x="-1" y="0"/>
                    </a:moveTo>
                    <a:cubicBezTo>
                      <a:pt x="3560" y="0"/>
                      <a:pt x="7066" y="880"/>
                      <a:pt x="10205" y="256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4" name="Line 38"/>
              <p:cNvSpPr>
                <a:spLocks noChangeShapeType="1"/>
              </p:cNvSpPr>
              <p:nvPr/>
            </p:nvSpPr>
            <p:spPr bwMode="auto">
              <a:xfrm>
                <a:off x="2394" y="3484"/>
                <a:ext cx="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5" name="Arc 39"/>
              <p:cNvSpPr>
                <a:spLocks/>
              </p:cNvSpPr>
              <p:nvPr/>
            </p:nvSpPr>
            <p:spPr bwMode="auto">
              <a:xfrm>
                <a:off x="2882" y="3484"/>
                <a:ext cx="126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3008" y="3606"/>
                <a:ext cx="0" cy="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Arc 41"/>
              <p:cNvSpPr>
                <a:spLocks/>
              </p:cNvSpPr>
              <p:nvPr/>
            </p:nvSpPr>
            <p:spPr bwMode="auto">
              <a:xfrm flipH="1">
                <a:off x="2678" y="3696"/>
                <a:ext cx="77" cy="146"/>
              </a:xfrm>
              <a:custGeom>
                <a:avLst/>
                <a:gdLst>
                  <a:gd name="G0" fmla="+- 1136 0 0"/>
                  <a:gd name="G1" fmla="+- 21600 0 0"/>
                  <a:gd name="G2" fmla="+- 21600 0 0"/>
                  <a:gd name="T0" fmla="*/ 1136 w 22736"/>
                  <a:gd name="T1" fmla="*/ 0 h 43200"/>
                  <a:gd name="T2" fmla="*/ 0 w 22736"/>
                  <a:gd name="T3" fmla="*/ 43170 h 43200"/>
                  <a:gd name="T4" fmla="*/ 1136 w 2273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36" h="43200" fill="none" extrusionOk="0">
                    <a:moveTo>
                      <a:pt x="1135" y="0"/>
                    </a:moveTo>
                    <a:cubicBezTo>
                      <a:pt x="13065" y="0"/>
                      <a:pt x="22736" y="9670"/>
                      <a:pt x="22736" y="21600"/>
                    </a:cubicBezTo>
                    <a:cubicBezTo>
                      <a:pt x="22736" y="33529"/>
                      <a:pt x="13065" y="43200"/>
                      <a:pt x="1136" y="43200"/>
                    </a:cubicBezTo>
                    <a:cubicBezTo>
                      <a:pt x="757" y="43200"/>
                      <a:pt x="378" y="43190"/>
                      <a:pt x="-1" y="43170"/>
                    </a:cubicBezTo>
                  </a:path>
                  <a:path w="22736" h="43200" stroke="0" extrusionOk="0">
                    <a:moveTo>
                      <a:pt x="1135" y="0"/>
                    </a:moveTo>
                    <a:cubicBezTo>
                      <a:pt x="13065" y="0"/>
                      <a:pt x="22736" y="9670"/>
                      <a:pt x="22736" y="21600"/>
                    </a:cubicBezTo>
                    <a:cubicBezTo>
                      <a:pt x="22736" y="33529"/>
                      <a:pt x="13065" y="43200"/>
                      <a:pt x="1136" y="43200"/>
                    </a:cubicBezTo>
                    <a:cubicBezTo>
                      <a:pt x="757" y="43200"/>
                      <a:pt x="378" y="43190"/>
                      <a:pt x="-1" y="43170"/>
                    </a:cubicBezTo>
                    <a:lnTo>
                      <a:pt x="113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8" name="Line 42"/>
              <p:cNvSpPr>
                <a:spLocks noChangeShapeType="1"/>
              </p:cNvSpPr>
              <p:nvPr/>
            </p:nvSpPr>
            <p:spPr bwMode="auto">
              <a:xfrm>
                <a:off x="2750" y="3696"/>
                <a:ext cx="2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9" name="Line 43"/>
              <p:cNvSpPr>
                <a:spLocks noChangeShapeType="1"/>
              </p:cNvSpPr>
              <p:nvPr/>
            </p:nvSpPr>
            <p:spPr bwMode="auto">
              <a:xfrm>
                <a:off x="2750" y="3842"/>
                <a:ext cx="2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0" name="Arc 44"/>
              <p:cNvSpPr>
                <a:spLocks/>
              </p:cNvSpPr>
              <p:nvPr/>
            </p:nvSpPr>
            <p:spPr bwMode="auto">
              <a:xfrm rot="5764347" flipV="1">
                <a:off x="1922" y="3763"/>
                <a:ext cx="113" cy="1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675"/>
                  <a:gd name="T1" fmla="*/ 0 h 21600"/>
                  <a:gd name="T2" fmla="*/ 19675 w 19675"/>
                  <a:gd name="T3" fmla="*/ 12687 h 21600"/>
                  <a:gd name="T4" fmla="*/ 0 w 196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75" h="21600" fill="none" extrusionOk="0">
                    <a:moveTo>
                      <a:pt x="-1" y="0"/>
                    </a:moveTo>
                    <a:cubicBezTo>
                      <a:pt x="8480" y="0"/>
                      <a:pt x="16175" y="4962"/>
                      <a:pt x="19675" y="12686"/>
                    </a:cubicBezTo>
                  </a:path>
                  <a:path w="19675" h="21600" stroke="0" extrusionOk="0">
                    <a:moveTo>
                      <a:pt x="-1" y="0"/>
                    </a:moveTo>
                    <a:cubicBezTo>
                      <a:pt x="8480" y="0"/>
                      <a:pt x="16175" y="4962"/>
                      <a:pt x="19675" y="126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1" name="Line 45"/>
              <p:cNvSpPr>
                <a:spLocks noChangeShapeType="1"/>
              </p:cNvSpPr>
              <p:nvPr/>
            </p:nvSpPr>
            <p:spPr bwMode="auto">
              <a:xfrm>
                <a:off x="1980" y="3881"/>
                <a:ext cx="3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2" name="Arc 46"/>
              <p:cNvSpPr>
                <a:spLocks/>
              </p:cNvSpPr>
              <p:nvPr/>
            </p:nvSpPr>
            <p:spPr bwMode="auto">
              <a:xfrm rot="1470461" flipV="1">
                <a:off x="2327" y="3900"/>
                <a:ext cx="95" cy="1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0205"/>
                  <a:gd name="T1" fmla="*/ 0 h 21600"/>
                  <a:gd name="T2" fmla="*/ 10205 w 10205"/>
                  <a:gd name="T3" fmla="*/ 2563 h 21600"/>
                  <a:gd name="T4" fmla="*/ 0 w 1020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05" h="21600" fill="none" extrusionOk="0">
                    <a:moveTo>
                      <a:pt x="-1" y="0"/>
                    </a:moveTo>
                    <a:cubicBezTo>
                      <a:pt x="3560" y="0"/>
                      <a:pt x="7066" y="880"/>
                      <a:pt x="10205" y="2562"/>
                    </a:cubicBezTo>
                  </a:path>
                  <a:path w="10205" h="21600" stroke="0" extrusionOk="0">
                    <a:moveTo>
                      <a:pt x="-1" y="0"/>
                    </a:moveTo>
                    <a:cubicBezTo>
                      <a:pt x="3560" y="0"/>
                      <a:pt x="7066" y="880"/>
                      <a:pt x="10205" y="256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flipV="1">
                <a:off x="2394" y="4051"/>
                <a:ext cx="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Arc 48"/>
              <p:cNvSpPr>
                <a:spLocks/>
              </p:cNvSpPr>
              <p:nvPr/>
            </p:nvSpPr>
            <p:spPr bwMode="auto">
              <a:xfrm flipV="1">
                <a:off x="2882" y="3925"/>
                <a:ext cx="126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5" name="Line 49"/>
              <p:cNvSpPr>
                <a:spLocks noChangeShapeType="1"/>
              </p:cNvSpPr>
              <p:nvPr/>
            </p:nvSpPr>
            <p:spPr bwMode="auto">
              <a:xfrm flipV="1">
                <a:off x="3008" y="3837"/>
                <a:ext cx="0" cy="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64" name="Group 88"/>
            <p:cNvGrpSpPr>
              <a:grpSpLocks/>
            </p:cNvGrpSpPr>
            <p:nvPr/>
          </p:nvGrpSpPr>
          <p:grpSpPr bwMode="auto">
            <a:xfrm>
              <a:off x="3502" y="2326"/>
              <a:ext cx="0" cy="534"/>
              <a:chOff x="3974" y="2390"/>
              <a:chExt cx="0" cy="534"/>
            </a:xfrm>
          </p:grpSpPr>
          <p:sp>
            <p:nvSpPr>
              <p:cNvPr id="50260" name="Line 84"/>
              <p:cNvSpPr>
                <a:spLocks noChangeShapeType="1"/>
              </p:cNvSpPr>
              <p:nvPr/>
            </p:nvSpPr>
            <p:spPr bwMode="auto">
              <a:xfrm>
                <a:off x="3974" y="2390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1" name="Line 85"/>
              <p:cNvSpPr>
                <a:spLocks noChangeShapeType="1"/>
              </p:cNvSpPr>
              <p:nvPr/>
            </p:nvSpPr>
            <p:spPr bwMode="auto">
              <a:xfrm>
                <a:off x="3974" y="2628"/>
                <a:ext cx="0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2" name="Line 86"/>
              <p:cNvSpPr>
                <a:spLocks noChangeShapeType="1"/>
              </p:cNvSpPr>
              <p:nvPr/>
            </p:nvSpPr>
            <p:spPr bwMode="auto">
              <a:xfrm>
                <a:off x="3974" y="274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66" name="Line 90"/>
            <p:cNvSpPr>
              <a:spLocks noChangeShapeType="1"/>
            </p:cNvSpPr>
            <p:nvPr/>
          </p:nvSpPr>
          <p:spPr bwMode="auto">
            <a:xfrm rot="-5400000">
              <a:off x="3328" y="2506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Line 91"/>
            <p:cNvSpPr>
              <a:spLocks noChangeShapeType="1"/>
            </p:cNvSpPr>
            <p:nvPr/>
          </p:nvSpPr>
          <p:spPr bwMode="auto">
            <a:xfrm rot="-5400000">
              <a:off x="3502" y="2570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 rot="-5400000">
              <a:off x="3673" y="2515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Line 93"/>
            <p:cNvSpPr>
              <a:spLocks noChangeShapeType="1"/>
            </p:cNvSpPr>
            <p:nvPr/>
          </p:nvSpPr>
          <p:spPr bwMode="auto">
            <a:xfrm rot="-5400000">
              <a:off x="3838" y="2570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Line 94"/>
            <p:cNvSpPr>
              <a:spLocks noChangeShapeType="1"/>
            </p:cNvSpPr>
            <p:nvPr/>
          </p:nvSpPr>
          <p:spPr bwMode="auto">
            <a:xfrm rot="-5400000">
              <a:off x="4036" y="2488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71" name="Group 95"/>
            <p:cNvGrpSpPr>
              <a:grpSpLocks/>
            </p:cNvGrpSpPr>
            <p:nvPr/>
          </p:nvGrpSpPr>
          <p:grpSpPr bwMode="auto">
            <a:xfrm>
              <a:off x="2140" y="2332"/>
              <a:ext cx="0" cy="534"/>
              <a:chOff x="3974" y="2390"/>
              <a:chExt cx="0" cy="534"/>
            </a:xfrm>
          </p:grpSpPr>
          <p:sp>
            <p:nvSpPr>
              <p:cNvPr id="50272" name="Line 96"/>
              <p:cNvSpPr>
                <a:spLocks noChangeShapeType="1"/>
              </p:cNvSpPr>
              <p:nvPr/>
            </p:nvSpPr>
            <p:spPr bwMode="auto">
              <a:xfrm>
                <a:off x="3974" y="2390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3" name="Line 97"/>
              <p:cNvSpPr>
                <a:spLocks noChangeShapeType="1"/>
              </p:cNvSpPr>
              <p:nvPr/>
            </p:nvSpPr>
            <p:spPr bwMode="auto">
              <a:xfrm>
                <a:off x="3974" y="2628"/>
                <a:ext cx="0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4" name="Line 98"/>
              <p:cNvSpPr>
                <a:spLocks noChangeShapeType="1"/>
              </p:cNvSpPr>
              <p:nvPr/>
            </p:nvSpPr>
            <p:spPr bwMode="auto">
              <a:xfrm>
                <a:off x="3974" y="274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75" name="Line 99"/>
            <p:cNvSpPr>
              <a:spLocks noChangeShapeType="1"/>
            </p:cNvSpPr>
            <p:nvPr/>
          </p:nvSpPr>
          <p:spPr bwMode="auto">
            <a:xfrm rot="-5400000">
              <a:off x="1909" y="2449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Line 100"/>
            <p:cNvSpPr>
              <a:spLocks noChangeShapeType="1"/>
            </p:cNvSpPr>
            <p:nvPr/>
          </p:nvSpPr>
          <p:spPr bwMode="auto">
            <a:xfrm rot="-5400000">
              <a:off x="2140" y="2570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Line 101"/>
            <p:cNvSpPr>
              <a:spLocks noChangeShapeType="1"/>
            </p:cNvSpPr>
            <p:nvPr/>
          </p:nvSpPr>
          <p:spPr bwMode="auto">
            <a:xfrm rot="-5400000">
              <a:off x="2311" y="2515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Line 103"/>
            <p:cNvSpPr>
              <a:spLocks noChangeShapeType="1"/>
            </p:cNvSpPr>
            <p:nvPr/>
          </p:nvSpPr>
          <p:spPr bwMode="auto">
            <a:xfrm>
              <a:off x="2794" y="22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Line 104"/>
            <p:cNvSpPr>
              <a:spLocks noChangeShapeType="1"/>
            </p:cNvSpPr>
            <p:nvPr/>
          </p:nvSpPr>
          <p:spPr bwMode="auto">
            <a:xfrm>
              <a:off x="2794" y="2570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Line 106"/>
            <p:cNvSpPr>
              <a:spLocks noChangeShapeType="1"/>
            </p:cNvSpPr>
            <p:nvPr/>
          </p:nvSpPr>
          <p:spPr bwMode="auto">
            <a:xfrm>
              <a:off x="2794" y="1888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Line 107"/>
            <p:cNvSpPr>
              <a:spLocks noChangeShapeType="1"/>
            </p:cNvSpPr>
            <p:nvPr/>
          </p:nvSpPr>
          <p:spPr bwMode="auto">
            <a:xfrm>
              <a:off x="2794" y="2186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87" name="Group 111"/>
            <p:cNvGrpSpPr>
              <a:grpSpLocks/>
            </p:cNvGrpSpPr>
            <p:nvPr/>
          </p:nvGrpSpPr>
          <p:grpSpPr bwMode="auto">
            <a:xfrm flipV="1">
              <a:off x="2794" y="2680"/>
              <a:ext cx="0" cy="642"/>
              <a:chOff x="3356" y="2048"/>
              <a:chExt cx="0" cy="642"/>
            </a:xfrm>
          </p:grpSpPr>
          <p:sp>
            <p:nvSpPr>
              <p:cNvPr id="50284" name="Line 108"/>
              <p:cNvSpPr>
                <a:spLocks noChangeShapeType="1"/>
              </p:cNvSpPr>
              <p:nvPr/>
            </p:nvSpPr>
            <p:spPr bwMode="auto">
              <a:xfrm>
                <a:off x="3356" y="2456"/>
                <a:ext cx="0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5" name="Line 109"/>
              <p:cNvSpPr>
                <a:spLocks noChangeShapeType="1"/>
              </p:cNvSpPr>
              <p:nvPr/>
            </p:nvSpPr>
            <p:spPr bwMode="auto">
              <a:xfrm>
                <a:off x="3356" y="2048"/>
                <a:ext cx="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6" name="Line 110"/>
              <p:cNvSpPr>
                <a:spLocks noChangeShapeType="1"/>
              </p:cNvSpPr>
              <p:nvPr/>
            </p:nvSpPr>
            <p:spPr bwMode="auto">
              <a:xfrm>
                <a:off x="3356" y="2346"/>
                <a:ext cx="0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8" name="Line 112"/>
            <p:cNvSpPr>
              <a:spLocks noChangeShapeType="1"/>
            </p:cNvSpPr>
            <p:nvPr/>
          </p:nvSpPr>
          <p:spPr bwMode="auto">
            <a:xfrm rot="-5400000">
              <a:off x="2551" y="243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Line 113"/>
            <p:cNvSpPr>
              <a:spLocks noChangeShapeType="1"/>
            </p:cNvSpPr>
            <p:nvPr/>
          </p:nvSpPr>
          <p:spPr bwMode="auto">
            <a:xfrm rot="-5400000">
              <a:off x="2794" y="2570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Line 117"/>
            <p:cNvSpPr>
              <a:spLocks noChangeShapeType="1"/>
            </p:cNvSpPr>
            <p:nvPr/>
          </p:nvSpPr>
          <p:spPr bwMode="auto">
            <a:xfrm rot="16200000" flipV="1">
              <a:off x="3052" y="2422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15" name="Group 139"/>
          <p:cNvGrpSpPr>
            <a:grpSpLocks/>
          </p:cNvGrpSpPr>
          <p:nvPr/>
        </p:nvGrpSpPr>
        <p:grpSpPr bwMode="auto">
          <a:xfrm>
            <a:off x="7585075" y="2576513"/>
            <a:ext cx="581025" cy="1793875"/>
            <a:chOff x="4375" y="2031"/>
            <a:chExt cx="366" cy="1130"/>
          </a:xfrm>
        </p:grpSpPr>
        <p:sp>
          <p:nvSpPr>
            <p:cNvPr id="50255" name="Rectangle 79"/>
            <p:cNvSpPr>
              <a:spLocks noChangeArrowheads="1"/>
            </p:cNvSpPr>
            <p:nvPr/>
          </p:nvSpPr>
          <p:spPr bwMode="auto">
            <a:xfrm rot="-5400000">
              <a:off x="3987" y="2545"/>
              <a:ext cx="1130" cy="10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80"/>
            <p:cNvSpPr>
              <a:spLocks noChangeShapeType="1"/>
            </p:cNvSpPr>
            <p:nvPr/>
          </p:nvSpPr>
          <p:spPr bwMode="auto">
            <a:xfrm>
              <a:off x="4502" y="2450"/>
              <a:ext cx="1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Line 81"/>
            <p:cNvSpPr>
              <a:spLocks noChangeShapeType="1"/>
            </p:cNvSpPr>
            <p:nvPr/>
          </p:nvSpPr>
          <p:spPr bwMode="auto">
            <a:xfrm>
              <a:off x="4502" y="2750"/>
              <a:ext cx="1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97" name="Group 121"/>
            <p:cNvGrpSpPr>
              <a:grpSpLocks/>
            </p:cNvGrpSpPr>
            <p:nvPr/>
          </p:nvGrpSpPr>
          <p:grpSpPr bwMode="auto">
            <a:xfrm rot="-5400000">
              <a:off x="4558" y="2422"/>
              <a:ext cx="0" cy="366"/>
              <a:chOff x="2478" y="3516"/>
              <a:chExt cx="0" cy="366"/>
            </a:xfrm>
          </p:grpSpPr>
          <p:sp>
            <p:nvSpPr>
              <p:cNvPr id="50298" name="Line 122"/>
              <p:cNvSpPr>
                <a:spLocks noChangeShapeType="1"/>
              </p:cNvSpPr>
              <p:nvPr/>
            </p:nvSpPr>
            <p:spPr bwMode="auto">
              <a:xfrm>
                <a:off x="2478" y="3516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99" name="Line 123"/>
              <p:cNvSpPr>
                <a:spLocks noChangeShapeType="1"/>
              </p:cNvSpPr>
              <p:nvPr/>
            </p:nvSpPr>
            <p:spPr bwMode="auto">
              <a:xfrm>
                <a:off x="2478" y="367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00" name="Line 124"/>
              <p:cNvSpPr>
                <a:spLocks noChangeShapeType="1"/>
              </p:cNvSpPr>
              <p:nvPr/>
            </p:nvSpPr>
            <p:spPr bwMode="auto">
              <a:xfrm>
                <a:off x="2478" y="3762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303" name="Group 127"/>
            <p:cNvGrpSpPr>
              <a:grpSpLocks/>
            </p:cNvGrpSpPr>
            <p:nvPr/>
          </p:nvGrpSpPr>
          <p:grpSpPr bwMode="auto">
            <a:xfrm rot="-5400000">
              <a:off x="4180" y="2534"/>
              <a:ext cx="744" cy="116"/>
              <a:chOff x="2990" y="3714"/>
              <a:chExt cx="744" cy="116"/>
            </a:xfrm>
          </p:grpSpPr>
          <p:sp>
            <p:nvSpPr>
              <p:cNvPr id="50301" name="Line 125"/>
              <p:cNvSpPr>
                <a:spLocks noChangeShapeType="1"/>
              </p:cNvSpPr>
              <p:nvPr/>
            </p:nvSpPr>
            <p:spPr bwMode="auto">
              <a:xfrm>
                <a:off x="2990" y="3714"/>
                <a:ext cx="0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02" name="Line 126"/>
              <p:cNvSpPr>
                <a:spLocks noChangeShapeType="1"/>
              </p:cNvSpPr>
              <p:nvPr/>
            </p:nvSpPr>
            <p:spPr bwMode="auto">
              <a:xfrm>
                <a:off x="3734" y="3714"/>
                <a:ext cx="0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307" name="Line 131"/>
            <p:cNvSpPr>
              <a:spLocks noChangeShapeType="1"/>
            </p:cNvSpPr>
            <p:nvPr/>
          </p:nvSpPr>
          <p:spPr bwMode="auto">
            <a:xfrm rot="-5400000">
              <a:off x="4552" y="2660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Line 132"/>
            <p:cNvSpPr>
              <a:spLocks noChangeShapeType="1"/>
            </p:cNvSpPr>
            <p:nvPr/>
          </p:nvSpPr>
          <p:spPr bwMode="auto">
            <a:xfrm rot="-5400000">
              <a:off x="4552" y="2426"/>
              <a:ext cx="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1222422" y="5730875"/>
            <a:ext cx="2025555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Unnecessary</a:t>
            </a:r>
          </a:p>
        </p:txBody>
      </p:sp>
      <p:sp>
        <p:nvSpPr>
          <p:cNvPr id="50316" name="Text Box 140"/>
          <p:cNvSpPr txBox="1">
            <a:spLocks noChangeArrowheads="1"/>
          </p:cNvSpPr>
          <p:nvPr/>
        </p:nvSpPr>
        <p:spPr bwMode="auto">
          <a:xfrm>
            <a:off x="3429000" y="5729288"/>
            <a:ext cx="5499100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2 views provide only information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about the part thickness !</a:t>
            </a:r>
          </a:p>
        </p:txBody>
      </p:sp>
      <p:sp>
        <p:nvSpPr>
          <p:cNvPr id="50317" name="Freeform 141"/>
          <p:cNvSpPr>
            <a:spLocks/>
          </p:cNvSpPr>
          <p:nvPr/>
        </p:nvSpPr>
        <p:spPr bwMode="auto">
          <a:xfrm>
            <a:off x="7048500" y="5308600"/>
            <a:ext cx="407988" cy="419100"/>
          </a:xfrm>
          <a:custGeom>
            <a:avLst/>
            <a:gdLst/>
            <a:ahLst/>
            <a:cxnLst>
              <a:cxn ang="0">
                <a:pos x="296" y="328"/>
              </a:cxn>
              <a:cxn ang="0">
                <a:pos x="424" y="120"/>
              </a:cxn>
              <a:cxn ang="0">
                <a:pos x="0" y="0"/>
              </a:cxn>
            </a:cxnLst>
            <a:rect l="0" t="0" r="r" b="b"/>
            <a:pathLst>
              <a:path w="473" h="328">
                <a:moveTo>
                  <a:pt x="296" y="328"/>
                </a:moveTo>
                <a:cubicBezTo>
                  <a:pt x="384" y="251"/>
                  <a:pt x="473" y="175"/>
                  <a:pt x="424" y="120"/>
                </a:cubicBezTo>
                <a:cubicBezTo>
                  <a:pt x="375" y="65"/>
                  <a:pt x="187" y="32"/>
                  <a:pt x="0" y="0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18" name="Freeform 142"/>
          <p:cNvSpPr>
            <a:spLocks/>
          </p:cNvSpPr>
          <p:nvPr/>
        </p:nvSpPr>
        <p:spPr bwMode="auto">
          <a:xfrm>
            <a:off x="7327900" y="4368800"/>
            <a:ext cx="622300" cy="1333500"/>
          </a:xfrm>
          <a:custGeom>
            <a:avLst/>
            <a:gdLst/>
            <a:ahLst/>
            <a:cxnLst>
              <a:cxn ang="0">
                <a:pos x="0" y="840"/>
              </a:cxn>
              <a:cxn ang="0">
                <a:pos x="354" y="504"/>
              </a:cxn>
              <a:cxn ang="0">
                <a:pos x="226" y="296"/>
              </a:cxn>
              <a:cxn ang="0">
                <a:pos x="344" y="0"/>
              </a:cxn>
            </a:cxnLst>
            <a:rect l="0" t="0" r="r" b="b"/>
            <a:pathLst>
              <a:path w="392" h="840">
                <a:moveTo>
                  <a:pt x="0" y="840"/>
                </a:moveTo>
                <a:cubicBezTo>
                  <a:pt x="158" y="717"/>
                  <a:pt x="317" y="595"/>
                  <a:pt x="354" y="504"/>
                </a:cubicBezTo>
                <a:cubicBezTo>
                  <a:pt x="392" y="413"/>
                  <a:pt x="228" y="380"/>
                  <a:pt x="226" y="296"/>
                </a:cubicBezTo>
                <a:cubicBezTo>
                  <a:pt x="224" y="212"/>
                  <a:pt x="320" y="62"/>
                  <a:pt x="344" y="0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19" name="Text Box 143"/>
          <p:cNvSpPr txBox="1">
            <a:spLocks noChangeArrowheads="1"/>
          </p:cNvSpPr>
          <p:nvPr/>
        </p:nvSpPr>
        <p:spPr bwMode="auto">
          <a:xfrm>
            <a:off x="6207125" y="4586288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1 Thick</a:t>
            </a:r>
            <a:endParaRPr lang="th-TH" sz="2400"/>
          </a:p>
        </p:txBody>
      </p:sp>
      <p:sp>
        <p:nvSpPr>
          <p:cNvPr id="50320" name="Freeform 144"/>
          <p:cNvSpPr>
            <a:spLocks/>
          </p:cNvSpPr>
          <p:nvPr/>
        </p:nvSpPr>
        <p:spPr bwMode="auto">
          <a:xfrm>
            <a:off x="5956300" y="4368800"/>
            <a:ext cx="612775" cy="596900"/>
          </a:xfrm>
          <a:custGeom>
            <a:avLst/>
            <a:gdLst/>
            <a:ahLst/>
            <a:cxnLst>
              <a:cxn ang="0">
                <a:pos x="320" y="312"/>
              </a:cxn>
              <a:cxn ang="0">
                <a:pos x="144" y="312"/>
              </a:cxn>
              <a:cxn ang="0">
                <a:pos x="0" y="0"/>
              </a:cxn>
            </a:cxnLst>
            <a:rect l="0" t="0" r="r" b="b"/>
            <a:pathLst>
              <a:path w="320" h="312">
                <a:moveTo>
                  <a:pt x="320" y="312"/>
                </a:moveTo>
                <a:lnTo>
                  <a:pt x="144" y="312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0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" grpId="0" animBg="1"/>
      <p:bldP spid="50309" grpId="1" animBg="1"/>
      <p:bldP spid="50316" grpId="0" animBg="1"/>
      <p:bldP spid="50316" grpId="1" animBg="1"/>
      <p:bldP spid="50317" grpId="0" animBg="1"/>
      <p:bldP spid="50317" grpId="1" animBg="1"/>
      <p:bldP spid="50318" grpId="0" animBg="1"/>
      <p:bldP spid="50318" grpId="1" animBg="1"/>
      <p:bldP spid="50319" grpId="0"/>
      <p:bldP spid="503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17026" y="637025"/>
            <a:ext cx="445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LINE  CONVENTION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350" y="1599337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Precedence of coincide lines.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50" y="2548415"/>
            <a:ext cx="590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Hidden line drawing</a:t>
            </a:r>
            <a:r>
              <a:rPr lang="en-US" sz="36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" y="3411319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line drawing.</a:t>
            </a:r>
          </a:p>
        </p:txBody>
      </p:sp>
    </p:spTree>
    <p:extLst>
      <p:ext uri="{BB962C8B-B14F-4D97-AF65-F5344CB8AC3E}">
        <p14:creationId xmlns:p14="http://schemas.microsoft.com/office/powerpoint/2010/main" val="366301020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241300" y="1016000"/>
            <a:ext cx="87376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298450" y="3006725"/>
            <a:ext cx="1685925" cy="1387475"/>
            <a:chOff x="676" y="1414"/>
            <a:chExt cx="1713" cy="1410"/>
          </a:xfrm>
        </p:grpSpPr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 rot="3600000">
              <a:off x="1679" y="1484"/>
              <a:ext cx="779" cy="640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 rot="-1800000">
              <a:off x="890" y="1724"/>
              <a:ext cx="1288" cy="778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auto">
            <a:xfrm rot="3600000">
              <a:off x="586" y="2135"/>
              <a:ext cx="779" cy="6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1857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ONE-VIEW  DRAWING</a:t>
            </a:r>
          </a:p>
        </p:txBody>
      </p:sp>
      <p:grpSp>
        <p:nvGrpSpPr>
          <p:cNvPr id="52294" name="Group 70"/>
          <p:cNvGrpSpPr>
            <a:grpSpLocks/>
          </p:cNvGrpSpPr>
          <p:nvPr/>
        </p:nvGrpSpPr>
        <p:grpSpPr bwMode="auto">
          <a:xfrm>
            <a:off x="431800" y="1182687"/>
            <a:ext cx="4160838" cy="523874"/>
            <a:chOff x="272" y="745"/>
            <a:chExt cx="2621" cy="330"/>
          </a:xfrm>
        </p:grpSpPr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542" y="745"/>
              <a:ext cx="23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Cylindrical-shaped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part.</a:t>
              </a:r>
              <a:endParaRPr lang="th-TH" dirty="0">
                <a:latin typeface="Times New Roman" pitchFamily="18" charset="0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272" y="832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2187575" y="3136900"/>
            <a:ext cx="2771775" cy="1000125"/>
            <a:chOff x="1242" y="1976"/>
            <a:chExt cx="1746" cy="630"/>
          </a:xfrm>
        </p:grpSpPr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1472" y="1976"/>
              <a:ext cx="1324" cy="6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1242" y="229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1602" y="2292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1716" y="229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2076" y="2292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2190" y="229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>
              <a:off x="2550" y="2292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>
              <a:off x="2664" y="229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00" name="Group 76"/>
          <p:cNvGrpSpPr>
            <a:grpSpLocks/>
          </p:cNvGrpSpPr>
          <p:nvPr/>
        </p:nvGrpSpPr>
        <p:grpSpPr bwMode="auto">
          <a:xfrm>
            <a:off x="2206625" y="4794250"/>
            <a:ext cx="2771775" cy="1000125"/>
            <a:chOff x="1254" y="3020"/>
            <a:chExt cx="1746" cy="630"/>
          </a:xfrm>
        </p:grpSpPr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472" y="3020"/>
              <a:ext cx="1324" cy="6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59" name="Group 35"/>
            <p:cNvGrpSpPr>
              <a:grpSpLocks/>
            </p:cNvGrpSpPr>
            <p:nvPr/>
          </p:nvGrpSpPr>
          <p:grpSpPr bwMode="auto">
            <a:xfrm>
              <a:off x="1254" y="3336"/>
              <a:ext cx="1746" cy="0"/>
              <a:chOff x="3210" y="2244"/>
              <a:chExt cx="1746" cy="0"/>
            </a:xfrm>
          </p:grpSpPr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3210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>
                <a:off x="3570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>
                <a:off x="3684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>
                <a:off x="4044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>
                <a:off x="4158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>
                <a:off x="4518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4632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297" name="Group 73"/>
          <p:cNvGrpSpPr>
            <a:grpSpLocks/>
          </p:cNvGrpSpPr>
          <p:nvPr/>
        </p:nvGrpSpPr>
        <p:grpSpPr bwMode="auto">
          <a:xfrm>
            <a:off x="635000" y="4662488"/>
            <a:ext cx="1266825" cy="1266825"/>
            <a:chOff x="264" y="2937"/>
            <a:chExt cx="798" cy="798"/>
          </a:xfrm>
        </p:grpSpPr>
        <p:sp>
          <p:nvSpPr>
            <p:cNvPr id="52239" name="Oval 15"/>
            <p:cNvSpPr>
              <a:spLocks noChangeArrowheads="1"/>
            </p:cNvSpPr>
            <p:nvPr/>
          </p:nvSpPr>
          <p:spPr bwMode="auto">
            <a:xfrm>
              <a:off x="346" y="3020"/>
              <a:ext cx="632" cy="6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63" name="Group 39"/>
            <p:cNvGrpSpPr>
              <a:grpSpLocks/>
            </p:cNvGrpSpPr>
            <p:nvPr/>
          </p:nvGrpSpPr>
          <p:grpSpPr bwMode="auto">
            <a:xfrm>
              <a:off x="264" y="3336"/>
              <a:ext cx="798" cy="0"/>
              <a:chOff x="2148" y="3192"/>
              <a:chExt cx="798" cy="0"/>
            </a:xfrm>
          </p:grpSpPr>
          <p:sp>
            <p:nvSpPr>
              <p:cNvPr id="52260" name="Line 36"/>
              <p:cNvSpPr>
                <a:spLocks noChangeShapeType="1"/>
              </p:cNvSpPr>
              <p:nvPr/>
            </p:nvSpPr>
            <p:spPr bwMode="auto">
              <a:xfrm>
                <a:off x="2148" y="3192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2508" y="3192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2622" y="3192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64" name="Group 40"/>
            <p:cNvGrpSpPr>
              <a:grpSpLocks/>
            </p:cNvGrpSpPr>
            <p:nvPr/>
          </p:nvGrpSpPr>
          <p:grpSpPr bwMode="auto">
            <a:xfrm rot="-5400000">
              <a:off x="264" y="3336"/>
              <a:ext cx="798" cy="0"/>
              <a:chOff x="2148" y="3192"/>
              <a:chExt cx="798" cy="0"/>
            </a:xfrm>
          </p:grpSpPr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2148" y="3192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Line 42"/>
              <p:cNvSpPr>
                <a:spLocks noChangeShapeType="1"/>
              </p:cNvSpPr>
              <p:nvPr/>
            </p:nvSpPr>
            <p:spPr bwMode="auto">
              <a:xfrm>
                <a:off x="2508" y="3192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Line 43"/>
              <p:cNvSpPr>
                <a:spLocks noChangeShapeType="1"/>
              </p:cNvSpPr>
              <p:nvPr/>
            </p:nvSpPr>
            <p:spPr bwMode="auto">
              <a:xfrm>
                <a:off x="2622" y="3192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2422525" y="2479675"/>
            <a:ext cx="2471738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Unnecessary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2295" name="Group 71"/>
          <p:cNvGrpSpPr>
            <a:grpSpLocks/>
          </p:cNvGrpSpPr>
          <p:nvPr/>
        </p:nvGrpSpPr>
        <p:grpSpPr bwMode="auto">
          <a:xfrm>
            <a:off x="5969000" y="2549525"/>
            <a:ext cx="2117725" cy="1711325"/>
            <a:chOff x="3760" y="1606"/>
            <a:chExt cx="1334" cy="1078"/>
          </a:xfrm>
        </p:grpSpPr>
        <p:sp>
          <p:nvSpPr>
            <p:cNvPr id="52275" name="Oval 51"/>
            <p:cNvSpPr>
              <a:spLocks noChangeArrowheads="1"/>
            </p:cNvSpPr>
            <p:nvPr/>
          </p:nvSpPr>
          <p:spPr bwMode="auto">
            <a:xfrm rot="3600000">
              <a:off x="4485" y="1666"/>
              <a:ext cx="669" cy="549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 rot="-1800000">
              <a:off x="4319" y="1748"/>
              <a:ext cx="514" cy="668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Oval 53"/>
            <p:cNvSpPr>
              <a:spLocks noChangeArrowheads="1"/>
            </p:cNvSpPr>
            <p:nvPr/>
          </p:nvSpPr>
          <p:spPr bwMode="auto">
            <a:xfrm rot="3600000">
              <a:off x="4039" y="1940"/>
              <a:ext cx="669" cy="51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Oval 47"/>
            <p:cNvSpPr>
              <a:spLocks noChangeArrowheads="1"/>
            </p:cNvSpPr>
            <p:nvPr/>
          </p:nvSpPr>
          <p:spPr bwMode="auto">
            <a:xfrm rot="3600000">
              <a:off x="4086" y="2021"/>
              <a:ext cx="483" cy="397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Rectangle 48"/>
            <p:cNvSpPr>
              <a:spLocks noChangeArrowheads="1"/>
            </p:cNvSpPr>
            <p:nvPr/>
          </p:nvSpPr>
          <p:spPr bwMode="auto">
            <a:xfrm rot="-1800000">
              <a:off x="3917" y="2092"/>
              <a:ext cx="437" cy="482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Oval 49"/>
            <p:cNvSpPr>
              <a:spLocks noChangeArrowheads="1"/>
            </p:cNvSpPr>
            <p:nvPr/>
          </p:nvSpPr>
          <p:spPr bwMode="auto">
            <a:xfrm rot="3600000">
              <a:off x="3704" y="2257"/>
              <a:ext cx="483" cy="37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9" name="Oval 65"/>
            <p:cNvSpPr>
              <a:spLocks noChangeArrowheads="1"/>
            </p:cNvSpPr>
            <p:nvPr/>
          </p:nvSpPr>
          <p:spPr bwMode="auto">
            <a:xfrm rot="3600000">
              <a:off x="3797" y="2340"/>
              <a:ext cx="282" cy="206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302" name="Group 78"/>
          <p:cNvGrpSpPr>
            <a:grpSpLocks/>
          </p:cNvGrpSpPr>
          <p:nvPr/>
        </p:nvGrpSpPr>
        <p:grpSpPr bwMode="auto">
          <a:xfrm>
            <a:off x="5953125" y="4591050"/>
            <a:ext cx="2771775" cy="1419225"/>
            <a:chOff x="3750" y="2892"/>
            <a:chExt cx="1746" cy="894"/>
          </a:xfrm>
        </p:grpSpPr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3888" y="3020"/>
              <a:ext cx="636" cy="6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80" name="Group 56"/>
            <p:cNvGrpSpPr>
              <a:grpSpLocks/>
            </p:cNvGrpSpPr>
            <p:nvPr/>
          </p:nvGrpSpPr>
          <p:grpSpPr bwMode="auto">
            <a:xfrm>
              <a:off x="3750" y="3336"/>
              <a:ext cx="1746" cy="0"/>
              <a:chOff x="3210" y="2244"/>
              <a:chExt cx="1746" cy="0"/>
            </a:xfrm>
          </p:grpSpPr>
          <p:sp>
            <p:nvSpPr>
              <p:cNvPr id="52281" name="Line 57"/>
              <p:cNvSpPr>
                <a:spLocks noChangeShapeType="1"/>
              </p:cNvSpPr>
              <p:nvPr/>
            </p:nvSpPr>
            <p:spPr bwMode="auto">
              <a:xfrm>
                <a:off x="3210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Line 58"/>
              <p:cNvSpPr>
                <a:spLocks noChangeShapeType="1"/>
              </p:cNvSpPr>
              <p:nvPr/>
            </p:nvSpPr>
            <p:spPr bwMode="auto">
              <a:xfrm>
                <a:off x="3570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>
                <a:off x="3684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>
                <a:off x="4044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auto">
              <a:xfrm>
                <a:off x="4158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Line 62"/>
              <p:cNvSpPr>
                <a:spLocks noChangeShapeType="1"/>
              </p:cNvSpPr>
              <p:nvPr/>
            </p:nvSpPr>
            <p:spPr bwMode="auto">
              <a:xfrm>
                <a:off x="4518" y="224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>
                <a:off x="4632" y="2244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4528" y="2892"/>
              <a:ext cx="780" cy="8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92" name="Group 68"/>
            <p:cNvGrpSpPr>
              <a:grpSpLocks/>
            </p:cNvGrpSpPr>
            <p:nvPr/>
          </p:nvGrpSpPr>
          <p:grpSpPr bwMode="auto">
            <a:xfrm>
              <a:off x="3888" y="3160"/>
              <a:ext cx="1416" cy="344"/>
              <a:chOff x="3888" y="3144"/>
              <a:chExt cx="1416" cy="384"/>
            </a:xfrm>
          </p:grpSpPr>
          <p:sp>
            <p:nvSpPr>
              <p:cNvPr id="52290" name="Line 66"/>
              <p:cNvSpPr>
                <a:spLocks noChangeShapeType="1"/>
              </p:cNvSpPr>
              <p:nvPr/>
            </p:nvSpPr>
            <p:spPr bwMode="auto">
              <a:xfrm>
                <a:off x="3888" y="3144"/>
                <a:ext cx="14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Line 67"/>
              <p:cNvSpPr>
                <a:spLocks noChangeShapeType="1"/>
              </p:cNvSpPr>
              <p:nvPr/>
            </p:nvSpPr>
            <p:spPr bwMode="auto">
              <a:xfrm>
                <a:off x="3896" y="3528"/>
                <a:ext cx="1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98" name="Text Box 74"/>
          <p:cNvSpPr txBox="1">
            <a:spLocks noChangeArrowheads="1"/>
          </p:cNvSpPr>
          <p:nvPr/>
        </p:nvSpPr>
        <p:spPr bwMode="auto">
          <a:xfrm>
            <a:off x="2778125" y="3127375"/>
            <a:ext cx="160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Repeat !</a:t>
            </a:r>
            <a:endParaRPr lang="th-TH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299" name="Text Box 75"/>
          <p:cNvSpPr txBox="1">
            <a:spLocks noChangeArrowheads="1"/>
          </p:cNvSpPr>
          <p:nvPr/>
        </p:nvSpPr>
        <p:spPr bwMode="auto">
          <a:xfrm>
            <a:off x="1876425" y="4130675"/>
            <a:ext cx="2649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Infer from CL</a:t>
            </a:r>
            <a:endParaRPr lang="th-TH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301" name="Text Box 77"/>
          <p:cNvSpPr txBox="1">
            <a:spLocks noChangeArrowheads="1"/>
          </p:cNvSpPr>
          <p:nvPr/>
        </p:nvSpPr>
        <p:spPr bwMode="auto">
          <a:xfrm>
            <a:off x="60325" y="6035675"/>
            <a:ext cx="2471738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Unnecessary</a:t>
            </a:r>
            <a:endParaRPr lang="th-TH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>
            <a:off x="2870200" y="4572000"/>
            <a:ext cx="355600" cy="723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04" name="Line 80"/>
          <p:cNvSpPr>
            <a:spLocks noChangeShapeType="1"/>
          </p:cNvSpPr>
          <p:nvPr/>
        </p:nvSpPr>
        <p:spPr bwMode="auto">
          <a:xfrm flipH="1">
            <a:off x="1727200" y="4572000"/>
            <a:ext cx="1143000" cy="482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9" grpId="0" animBg="1"/>
      <p:bldP spid="52269" grpId="1" animBg="1"/>
      <p:bldP spid="52298" grpId="0"/>
      <p:bldP spid="52298" grpId="1"/>
      <p:bldP spid="52299" grpId="0"/>
      <p:bldP spid="52299" grpId="1"/>
      <p:bldP spid="52301" grpId="0" animBg="1"/>
      <p:bldP spid="52301" grpId="1" animBg="1"/>
      <p:bldP spid="52303" grpId="0" animBg="1"/>
      <p:bldP spid="52303" grpId="1" animBg="1"/>
      <p:bldP spid="52304" grpId="0" animBg="1"/>
      <p:bldP spid="52304" grpId="1" animBg="1"/>
      <p:bldP spid="5230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5" name="Rectangle 175"/>
          <p:cNvSpPr>
            <a:spLocks noChangeArrowheads="1"/>
          </p:cNvSpPr>
          <p:nvPr/>
        </p:nvSpPr>
        <p:spPr bwMode="auto">
          <a:xfrm>
            <a:off x="241300" y="1104900"/>
            <a:ext cx="8737600" cy="635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857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</a:rPr>
              <a:t>TWO-VIEW  DRAWING</a:t>
            </a:r>
          </a:p>
        </p:txBody>
      </p:sp>
      <p:grpSp>
        <p:nvGrpSpPr>
          <p:cNvPr id="51376" name="Group 176"/>
          <p:cNvGrpSpPr>
            <a:grpSpLocks/>
          </p:cNvGrpSpPr>
          <p:nvPr/>
        </p:nvGrpSpPr>
        <p:grpSpPr bwMode="auto">
          <a:xfrm>
            <a:off x="368300" y="1119188"/>
            <a:ext cx="5275263" cy="519112"/>
            <a:chOff x="232" y="705"/>
            <a:chExt cx="3323" cy="327"/>
          </a:xfrm>
        </p:grpSpPr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446" y="705"/>
              <a:ext cx="31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There exists an identical view.</a:t>
              </a:r>
              <a:endParaRPr lang="th-TH"/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32" y="792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72" name="Group 172"/>
          <p:cNvGrpSpPr>
            <a:grpSpLocks/>
          </p:cNvGrpSpPr>
          <p:nvPr/>
        </p:nvGrpSpPr>
        <p:grpSpPr bwMode="auto">
          <a:xfrm>
            <a:off x="785813" y="2689225"/>
            <a:ext cx="2003425" cy="2401888"/>
            <a:chOff x="351" y="2102"/>
            <a:chExt cx="1262" cy="1513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 rot="3600000">
              <a:off x="299" y="2231"/>
              <a:ext cx="1444" cy="1185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 rot="-1800000">
              <a:off x="903" y="2126"/>
              <a:ext cx="170" cy="1440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 rot="3600000">
              <a:off x="184" y="2346"/>
              <a:ext cx="1436" cy="1102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 rot="3600000">
              <a:off x="781" y="2345"/>
              <a:ext cx="238" cy="174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 rot="3600000">
              <a:off x="1186" y="3047"/>
              <a:ext cx="238" cy="174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 rot="3600000">
              <a:off x="774" y="3283"/>
              <a:ext cx="238" cy="174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 rot="3600000">
              <a:off x="356" y="2568"/>
              <a:ext cx="238" cy="173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 rot="3600000">
              <a:off x="647" y="2685"/>
              <a:ext cx="509" cy="418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 rot="-1800000">
              <a:off x="674" y="2704"/>
              <a:ext cx="240" cy="507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 rot="3600000">
              <a:off x="444" y="2821"/>
              <a:ext cx="499" cy="392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 rot="3600000">
              <a:off x="534" y="2916"/>
              <a:ext cx="306" cy="217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77" name="Group 177"/>
          <p:cNvGrpSpPr>
            <a:grpSpLocks/>
          </p:cNvGrpSpPr>
          <p:nvPr/>
        </p:nvGrpSpPr>
        <p:grpSpPr bwMode="auto">
          <a:xfrm>
            <a:off x="3282950" y="3706813"/>
            <a:ext cx="2581275" cy="2597150"/>
            <a:chOff x="2068" y="2335"/>
            <a:chExt cx="1626" cy="1636"/>
          </a:xfrm>
        </p:grpSpPr>
        <p:sp>
          <p:nvSpPr>
            <p:cNvPr id="51252" name="Oval 52"/>
            <p:cNvSpPr>
              <a:spLocks noChangeArrowheads="1"/>
            </p:cNvSpPr>
            <p:nvPr/>
          </p:nvSpPr>
          <p:spPr bwMode="auto">
            <a:xfrm>
              <a:off x="2232" y="2504"/>
              <a:ext cx="1305" cy="13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3" name="Oval 53"/>
            <p:cNvSpPr>
              <a:spLocks noChangeArrowheads="1"/>
            </p:cNvSpPr>
            <p:nvPr/>
          </p:nvSpPr>
          <p:spPr bwMode="auto">
            <a:xfrm>
              <a:off x="2608" y="2880"/>
              <a:ext cx="553" cy="5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Oval 54"/>
            <p:cNvSpPr>
              <a:spLocks noChangeArrowheads="1"/>
            </p:cNvSpPr>
            <p:nvPr/>
          </p:nvSpPr>
          <p:spPr bwMode="auto">
            <a:xfrm>
              <a:off x="2744" y="3016"/>
              <a:ext cx="281" cy="2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Line 58"/>
            <p:cNvSpPr>
              <a:spLocks noChangeShapeType="1"/>
            </p:cNvSpPr>
            <p:nvPr/>
          </p:nvSpPr>
          <p:spPr bwMode="auto">
            <a:xfrm>
              <a:off x="2884" y="3117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65"/>
            <p:cNvSpPr>
              <a:spLocks noChangeShapeType="1"/>
            </p:cNvSpPr>
            <p:nvPr/>
          </p:nvSpPr>
          <p:spPr bwMode="auto">
            <a:xfrm rot="-5400000">
              <a:off x="2884" y="3117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9" name="Group 89"/>
            <p:cNvGrpSpPr>
              <a:grpSpLocks/>
            </p:cNvGrpSpPr>
            <p:nvPr/>
          </p:nvGrpSpPr>
          <p:grpSpPr bwMode="auto">
            <a:xfrm>
              <a:off x="2956" y="3152"/>
              <a:ext cx="738" cy="0"/>
              <a:chOff x="3572" y="3376"/>
              <a:chExt cx="738" cy="0"/>
            </a:xfrm>
          </p:grpSpPr>
          <p:sp>
            <p:nvSpPr>
              <p:cNvPr id="51272" name="Line 72"/>
              <p:cNvSpPr>
                <a:spLocks noChangeShapeType="1"/>
              </p:cNvSpPr>
              <p:nvPr/>
            </p:nvSpPr>
            <p:spPr bwMode="auto">
              <a:xfrm rot="-5400000">
                <a:off x="4183" y="3248"/>
                <a:ext cx="0" cy="2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3" name="Line 73"/>
              <p:cNvSpPr>
                <a:spLocks noChangeShapeType="1"/>
              </p:cNvSpPr>
              <p:nvPr/>
            </p:nvSpPr>
            <p:spPr bwMode="auto">
              <a:xfrm rot="-5400000">
                <a:off x="3734" y="3214"/>
                <a:ext cx="0" cy="3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4" name="Line 74"/>
              <p:cNvSpPr>
                <a:spLocks noChangeShapeType="1"/>
              </p:cNvSpPr>
              <p:nvPr/>
            </p:nvSpPr>
            <p:spPr bwMode="auto">
              <a:xfrm rot="-5400000">
                <a:off x="3977" y="3353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4" name="Oval 84"/>
            <p:cNvSpPr>
              <a:spLocks noChangeArrowheads="1"/>
            </p:cNvSpPr>
            <p:nvPr/>
          </p:nvSpPr>
          <p:spPr bwMode="auto">
            <a:xfrm>
              <a:off x="2345" y="3094"/>
              <a:ext cx="114" cy="1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Oval 86"/>
            <p:cNvSpPr>
              <a:spLocks noChangeArrowheads="1"/>
            </p:cNvSpPr>
            <p:nvPr/>
          </p:nvSpPr>
          <p:spPr bwMode="auto">
            <a:xfrm>
              <a:off x="2828" y="2614"/>
              <a:ext cx="114" cy="1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Oval 87"/>
            <p:cNvSpPr>
              <a:spLocks noChangeArrowheads="1"/>
            </p:cNvSpPr>
            <p:nvPr/>
          </p:nvSpPr>
          <p:spPr bwMode="auto">
            <a:xfrm>
              <a:off x="3302" y="3094"/>
              <a:ext cx="114" cy="1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Oval 88"/>
            <p:cNvSpPr>
              <a:spLocks noChangeArrowheads="1"/>
            </p:cNvSpPr>
            <p:nvPr/>
          </p:nvSpPr>
          <p:spPr bwMode="auto">
            <a:xfrm>
              <a:off x="2822" y="3580"/>
              <a:ext cx="114" cy="1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1" name="Line 91"/>
            <p:cNvSpPr>
              <a:spLocks noChangeShapeType="1"/>
            </p:cNvSpPr>
            <p:nvPr/>
          </p:nvSpPr>
          <p:spPr bwMode="auto">
            <a:xfrm rot="-10800000">
              <a:off x="2884" y="2335"/>
              <a:ext cx="0" cy="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Line 92"/>
            <p:cNvSpPr>
              <a:spLocks noChangeShapeType="1"/>
            </p:cNvSpPr>
            <p:nvPr/>
          </p:nvSpPr>
          <p:spPr bwMode="auto">
            <a:xfrm rot="-10800000">
              <a:off x="2884" y="275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Line 93"/>
            <p:cNvSpPr>
              <a:spLocks noChangeShapeType="1"/>
            </p:cNvSpPr>
            <p:nvPr/>
          </p:nvSpPr>
          <p:spPr bwMode="auto">
            <a:xfrm rot="-10800000">
              <a:off x="2884" y="2646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94" name="Group 94"/>
            <p:cNvGrpSpPr>
              <a:grpSpLocks/>
            </p:cNvGrpSpPr>
            <p:nvPr/>
          </p:nvGrpSpPr>
          <p:grpSpPr bwMode="auto">
            <a:xfrm flipH="1">
              <a:off x="2068" y="3152"/>
              <a:ext cx="738" cy="0"/>
              <a:chOff x="3572" y="3376"/>
              <a:chExt cx="738" cy="0"/>
            </a:xfrm>
          </p:grpSpPr>
          <p:sp>
            <p:nvSpPr>
              <p:cNvPr id="51295" name="Line 95"/>
              <p:cNvSpPr>
                <a:spLocks noChangeShapeType="1"/>
              </p:cNvSpPr>
              <p:nvPr/>
            </p:nvSpPr>
            <p:spPr bwMode="auto">
              <a:xfrm rot="-5400000">
                <a:off x="4183" y="3248"/>
                <a:ext cx="0" cy="2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6" name="Line 96"/>
              <p:cNvSpPr>
                <a:spLocks noChangeShapeType="1"/>
              </p:cNvSpPr>
              <p:nvPr/>
            </p:nvSpPr>
            <p:spPr bwMode="auto">
              <a:xfrm rot="-5400000">
                <a:off x="3734" y="3214"/>
                <a:ext cx="0" cy="3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7" name="Line 97"/>
              <p:cNvSpPr>
                <a:spLocks noChangeShapeType="1"/>
              </p:cNvSpPr>
              <p:nvPr/>
            </p:nvSpPr>
            <p:spPr bwMode="auto">
              <a:xfrm rot="-5400000">
                <a:off x="3977" y="3353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01" name="Group 101"/>
            <p:cNvGrpSpPr>
              <a:grpSpLocks/>
            </p:cNvGrpSpPr>
            <p:nvPr/>
          </p:nvGrpSpPr>
          <p:grpSpPr bwMode="auto">
            <a:xfrm flipV="1">
              <a:off x="2881" y="3220"/>
              <a:ext cx="0" cy="751"/>
              <a:chOff x="3596" y="2655"/>
              <a:chExt cx="0" cy="751"/>
            </a:xfrm>
          </p:grpSpPr>
          <p:sp>
            <p:nvSpPr>
              <p:cNvPr id="51298" name="Line 98"/>
              <p:cNvSpPr>
                <a:spLocks noChangeShapeType="1"/>
              </p:cNvSpPr>
              <p:nvPr/>
            </p:nvSpPr>
            <p:spPr bwMode="auto">
              <a:xfrm rot="-10800000">
                <a:off x="3596" y="2655"/>
                <a:ext cx="0" cy="2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9" name="Line 99"/>
              <p:cNvSpPr>
                <a:spLocks noChangeShapeType="1"/>
              </p:cNvSpPr>
              <p:nvPr/>
            </p:nvSpPr>
            <p:spPr bwMode="auto">
              <a:xfrm rot="10800000" flipV="1">
                <a:off x="3596" y="30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0" name="Line 100"/>
              <p:cNvSpPr>
                <a:spLocks noChangeShapeType="1"/>
              </p:cNvSpPr>
              <p:nvPr/>
            </p:nvSpPr>
            <p:spPr bwMode="auto">
              <a:xfrm rot="-10800000">
                <a:off x="3596" y="2966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09" name="Group 109"/>
            <p:cNvGrpSpPr>
              <a:grpSpLocks/>
            </p:cNvGrpSpPr>
            <p:nvPr/>
          </p:nvGrpSpPr>
          <p:grpSpPr bwMode="auto">
            <a:xfrm>
              <a:off x="2861" y="2668"/>
              <a:ext cx="501" cy="507"/>
              <a:chOff x="3477" y="2892"/>
              <a:chExt cx="501" cy="507"/>
            </a:xfrm>
          </p:grpSpPr>
          <p:sp>
            <p:nvSpPr>
              <p:cNvPr id="51303" name="Arc 103"/>
              <p:cNvSpPr>
                <a:spLocks/>
              </p:cNvSpPr>
              <p:nvPr/>
            </p:nvSpPr>
            <p:spPr bwMode="auto">
              <a:xfrm>
                <a:off x="3498" y="2894"/>
                <a:ext cx="298" cy="480"/>
              </a:xfrm>
              <a:custGeom>
                <a:avLst/>
                <a:gdLst>
                  <a:gd name="G0" fmla="+- 0 0 0"/>
                  <a:gd name="G1" fmla="+- 21442 0 0"/>
                  <a:gd name="G2" fmla="+- 21600 0 0"/>
                  <a:gd name="T0" fmla="*/ 2606 w 13300"/>
                  <a:gd name="T1" fmla="*/ 0 h 21442"/>
                  <a:gd name="T2" fmla="*/ 13300 w 13300"/>
                  <a:gd name="T3" fmla="*/ 4422 h 21442"/>
                  <a:gd name="T4" fmla="*/ 0 w 133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00" h="21442" fill="none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</a:path>
                  <a:path w="13300" h="21442" stroke="0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  <a:lnTo>
                      <a:pt x="0" y="2144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4" name="Line 104"/>
              <p:cNvSpPr>
                <a:spLocks noChangeShapeType="1"/>
              </p:cNvSpPr>
              <p:nvPr/>
            </p:nvSpPr>
            <p:spPr bwMode="auto">
              <a:xfrm flipH="1">
                <a:off x="3477" y="289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5" name="Arc 105"/>
              <p:cNvSpPr>
                <a:spLocks/>
              </p:cNvSpPr>
              <p:nvPr/>
            </p:nvSpPr>
            <p:spPr bwMode="auto">
              <a:xfrm>
                <a:off x="3498" y="3068"/>
                <a:ext cx="477" cy="307"/>
              </a:xfrm>
              <a:custGeom>
                <a:avLst/>
                <a:gdLst>
                  <a:gd name="G0" fmla="+- 0 0 0"/>
                  <a:gd name="G1" fmla="+- 13719 0 0"/>
                  <a:gd name="G2" fmla="+- 21600 0 0"/>
                  <a:gd name="T0" fmla="*/ 16684 w 21329"/>
                  <a:gd name="T1" fmla="*/ 0 h 13719"/>
                  <a:gd name="T2" fmla="*/ 21329 w 21329"/>
                  <a:gd name="T3" fmla="*/ 10310 h 13719"/>
                  <a:gd name="T4" fmla="*/ 0 w 21329"/>
                  <a:gd name="T5" fmla="*/ 13719 h 1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29" h="13719" fill="none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</a:path>
                  <a:path w="21329" h="13719" stroke="0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  <a:lnTo>
                      <a:pt x="0" y="137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Arc 106"/>
              <p:cNvSpPr>
                <a:spLocks/>
              </p:cNvSpPr>
              <p:nvPr/>
            </p:nvSpPr>
            <p:spPr bwMode="auto">
              <a:xfrm>
                <a:off x="3498" y="3011"/>
                <a:ext cx="350" cy="365"/>
              </a:xfrm>
              <a:custGeom>
                <a:avLst/>
                <a:gdLst>
                  <a:gd name="G0" fmla="+- 0 0 0"/>
                  <a:gd name="G1" fmla="+- 16264 0 0"/>
                  <a:gd name="G2" fmla="+- 21600 0 0"/>
                  <a:gd name="T0" fmla="*/ 14214 w 15641"/>
                  <a:gd name="T1" fmla="*/ 0 h 16264"/>
                  <a:gd name="T2" fmla="*/ 15641 w 15641"/>
                  <a:gd name="T3" fmla="*/ 1367 h 16264"/>
                  <a:gd name="T4" fmla="*/ 0 w 15641"/>
                  <a:gd name="T5" fmla="*/ 16264 h 16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41" h="16264" fill="none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</a:path>
                  <a:path w="15641" h="16264" stroke="0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  <a:lnTo>
                      <a:pt x="0" y="162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108"/>
              <p:cNvSpPr>
                <a:spLocks noChangeShapeType="1"/>
              </p:cNvSpPr>
              <p:nvPr/>
            </p:nvSpPr>
            <p:spPr bwMode="auto">
              <a:xfrm>
                <a:off x="3978" y="3354"/>
                <a:ext cx="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10" name="Group 110"/>
            <p:cNvGrpSpPr>
              <a:grpSpLocks/>
            </p:cNvGrpSpPr>
            <p:nvPr/>
          </p:nvGrpSpPr>
          <p:grpSpPr bwMode="auto">
            <a:xfrm rot="-10800000">
              <a:off x="2399" y="3130"/>
              <a:ext cx="501" cy="507"/>
              <a:chOff x="3477" y="2892"/>
              <a:chExt cx="501" cy="507"/>
            </a:xfrm>
          </p:grpSpPr>
          <p:sp>
            <p:nvSpPr>
              <p:cNvPr id="51311" name="Arc 111"/>
              <p:cNvSpPr>
                <a:spLocks/>
              </p:cNvSpPr>
              <p:nvPr/>
            </p:nvSpPr>
            <p:spPr bwMode="auto">
              <a:xfrm>
                <a:off x="3498" y="2894"/>
                <a:ext cx="298" cy="480"/>
              </a:xfrm>
              <a:custGeom>
                <a:avLst/>
                <a:gdLst>
                  <a:gd name="G0" fmla="+- 0 0 0"/>
                  <a:gd name="G1" fmla="+- 21442 0 0"/>
                  <a:gd name="G2" fmla="+- 21600 0 0"/>
                  <a:gd name="T0" fmla="*/ 2606 w 13300"/>
                  <a:gd name="T1" fmla="*/ 0 h 21442"/>
                  <a:gd name="T2" fmla="*/ 13300 w 13300"/>
                  <a:gd name="T3" fmla="*/ 4422 h 21442"/>
                  <a:gd name="T4" fmla="*/ 0 w 133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00" h="21442" fill="none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</a:path>
                  <a:path w="13300" h="21442" stroke="0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  <a:lnTo>
                      <a:pt x="0" y="2144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2" name="Line 112"/>
              <p:cNvSpPr>
                <a:spLocks noChangeShapeType="1"/>
              </p:cNvSpPr>
              <p:nvPr/>
            </p:nvSpPr>
            <p:spPr bwMode="auto">
              <a:xfrm flipH="1">
                <a:off x="3477" y="289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3" name="Arc 113"/>
              <p:cNvSpPr>
                <a:spLocks/>
              </p:cNvSpPr>
              <p:nvPr/>
            </p:nvSpPr>
            <p:spPr bwMode="auto">
              <a:xfrm>
                <a:off x="3498" y="3068"/>
                <a:ext cx="477" cy="307"/>
              </a:xfrm>
              <a:custGeom>
                <a:avLst/>
                <a:gdLst>
                  <a:gd name="G0" fmla="+- 0 0 0"/>
                  <a:gd name="G1" fmla="+- 13719 0 0"/>
                  <a:gd name="G2" fmla="+- 21600 0 0"/>
                  <a:gd name="T0" fmla="*/ 16684 w 21329"/>
                  <a:gd name="T1" fmla="*/ 0 h 13719"/>
                  <a:gd name="T2" fmla="*/ 21329 w 21329"/>
                  <a:gd name="T3" fmla="*/ 10310 h 13719"/>
                  <a:gd name="T4" fmla="*/ 0 w 21329"/>
                  <a:gd name="T5" fmla="*/ 13719 h 1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29" h="13719" fill="none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</a:path>
                  <a:path w="21329" h="13719" stroke="0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  <a:lnTo>
                      <a:pt x="0" y="137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4" name="Arc 114"/>
              <p:cNvSpPr>
                <a:spLocks/>
              </p:cNvSpPr>
              <p:nvPr/>
            </p:nvSpPr>
            <p:spPr bwMode="auto">
              <a:xfrm>
                <a:off x="3498" y="3011"/>
                <a:ext cx="350" cy="365"/>
              </a:xfrm>
              <a:custGeom>
                <a:avLst/>
                <a:gdLst>
                  <a:gd name="G0" fmla="+- 0 0 0"/>
                  <a:gd name="G1" fmla="+- 16264 0 0"/>
                  <a:gd name="G2" fmla="+- 21600 0 0"/>
                  <a:gd name="T0" fmla="*/ 14214 w 15641"/>
                  <a:gd name="T1" fmla="*/ 0 h 16264"/>
                  <a:gd name="T2" fmla="*/ 15641 w 15641"/>
                  <a:gd name="T3" fmla="*/ 1367 h 16264"/>
                  <a:gd name="T4" fmla="*/ 0 w 15641"/>
                  <a:gd name="T5" fmla="*/ 16264 h 16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41" h="16264" fill="none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</a:path>
                  <a:path w="15641" h="16264" stroke="0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  <a:lnTo>
                      <a:pt x="0" y="162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5" name="Line 115"/>
              <p:cNvSpPr>
                <a:spLocks noChangeShapeType="1"/>
              </p:cNvSpPr>
              <p:nvPr/>
            </p:nvSpPr>
            <p:spPr bwMode="auto">
              <a:xfrm>
                <a:off x="3978" y="3354"/>
                <a:ext cx="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22" name="Group 122"/>
            <p:cNvGrpSpPr>
              <a:grpSpLocks/>
            </p:cNvGrpSpPr>
            <p:nvPr/>
          </p:nvGrpSpPr>
          <p:grpSpPr bwMode="auto">
            <a:xfrm>
              <a:off x="2878" y="3154"/>
              <a:ext cx="486" cy="480"/>
              <a:chOff x="3524" y="3381"/>
              <a:chExt cx="483" cy="477"/>
            </a:xfrm>
          </p:grpSpPr>
          <p:sp>
            <p:nvSpPr>
              <p:cNvPr id="51317" name="Arc 117"/>
              <p:cNvSpPr>
                <a:spLocks/>
              </p:cNvSpPr>
              <p:nvPr/>
            </p:nvSpPr>
            <p:spPr bwMode="auto">
              <a:xfrm rot="5400000">
                <a:off x="3618" y="3290"/>
                <a:ext cx="298" cy="480"/>
              </a:xfrm>
              <a:custGeom>
                <a:avLst/>
                <a:gdLst>
                  <a:gd name="G0" fmla="+- 0 0 0"/>
                  <a:gd name="G1" fmla="+- 21442 0 0"/>
                  <a:gd name="G2" fmla="+- 21600 0 0"/>
                  <a:gd name="T0" fmla="*/ 2606 w 13300"/>
                  <a:gd name="T1" fmla="*/ 0 h 21442"/>
                  <a:gd name="T2" fmla="*/ 13300 w 13300"/>
                  <a:gd name="T3" fmla="*/ 4422 h 21442"/>
                  <a:gd name="T4" fmla="*/ 0 w 133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00" h="21442" fill="none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</a:path>
                  <a:path w="13300" h="21442" stroke="0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  <a:lnTo>
                      <a:pt x="0" y="2144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Arc 119"/>
              <p:cNvSpPr>
                <a:spLocks/>
              </p:cNvSpPr>
              <p:nvPr/>
            </p:nvSpPr>
            <p:spPr bwMode="auto">
              <a:xfrm rot="5400000">
                <a:off x="3440" y="3466"/>
                <a:ext cx="477" cy="307"/>
              </a:xfrm>
              <a:custGeom>
                <a:avLst/>
                <a:gdLst>
                  <a:gd name="G0" fmla="+- 0 0 0"/>
                  <a:gd name="G1" fmla="+- 13719 0 0"/>
                  <a:gd name="G2" fmla="+- 21600 0 0"/>
                  <a:gd name="T0" fmla="*/ 16684 w 21329"/>
                  <a:gd name="T1" fmla="*/ 0 h 13719"/>
                  <a:gd name="T2" fmla="*/ 21329 w 21329"/>
                  <a:gd name="T3" fmla="*/ 10310 h 13719"/>
                  <a:gd name="T4" fmla="*/ 0 w 21329"/>
                  <a:gd name="T5" fmla="*/ 13719 h 1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29" h="13719" fill="none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</a:path>
                  <a:path w="21329" h="13719" stroke="0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  <a:lnTo>
                      <a:pt x="0" y="137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0" name="Arc 120"/>
              <p:cNvSpPr>
                <a:spLocks/>
              </p:cNvSpPr>
              <p:nvPr/>
            </p:nvSpPr>
            <p:spPr bwMode="auto">
              <a:xfrm rot="5400000">
                <a:off x="3532" y="3373"/>
                <a:ext cx="350" cy="365"/>
              </a:xfrm>
              <a:custGeom>
                <a:avLst/>
                <a:gdLst>
                  <a:gd name="G0" fmla="+- 0 0 0"/>
                  <a:gd name="G1" fmla="+- 16264 0 0"/>
                  <a:gd name="G2" fmla="+- 21600 0 0"/>
                  <a:gd name="T0" fmla="*/ 14214 w 15641"/>
                  <a:gd name="T1" fmla="*/ 0 h 16264"/>
                  <a:gd name="T2" fmla="*/ 15641 w 15641"/>
                  <a:gd name="T3" fmla="*/ 1367 h 16264"/>
                  <a:gd name="T4" fmla="*/ 0 w 15641"/>
                  <a:gd name="T5" fmla="*/ 16264 h 16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41" h="16264" fill="none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</a:path>
                  <a:path w="15641" h="16264" stroke="0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  <a:lnTo>
                      <a:pt x="0" y="162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3" name="Group 123"/>
            <p:cNvGrpSpPr>
              <a:grpSpLocks/>
            </p:cNvGrpSpPr>
            <p:nvPr/>
          </p:nvGrpSpPr>
          <p:grpSpPr bwMode="auto">
            <a:xfrm rot="10800000">
              <a:off x="2401" y="2668"/>
              <a:ext cx="483" cy="477"/>
              <a:chOff x="3524" y="3381"/>
              <a:chExt cx="483" cy="477"/>
            </a:xfrm>
          </p:grpSpPr>
          <p:sp>
            <p:nvSpPr>
              <p:cNvPr id="51324" name="Arc 124"/>
              <p:cNvSpPr>
                <a:spLocks/>
              </p:cNvSpPr>
              <p:nvPr/>
            </p:nvSpPr>
            <p:spPr bwMode="auto">
              <a:xfrm rot="5400000">
                <a:off x="3618" y="3290"/>
                <a:ext cx="298" cy="480"/>
              </a:xfrm>
              <a:custGeom>
                <a:avLst/>
                <a:gdLst>
                  <a:gd name="G0" fmla="+- 0 0 0"/>
                  <a:gd name="G1" fmla="+- 21442 0 0"/>
                  <a:gd name="G2" fmla="+- 21600 0 0"/>
                  <a:gd name="T0" fmla="*/ 2606 w 13300"/>
                  <a:gd name="T1" fmla="*/ 0 h 21442"/>
                  <a:gd name="T2" fmla="*/ 13300 w 13300"/>
                  <a:gd name="T3" fmla="*/ 4422 h 21442"/>
                  <a:gd name="T4" fmla="*/ 0 w 133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00" h="21442" fill="none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</a:path>
                  <a:path w="13300" h="21442" stroke="0" extrusionOk="0">
                    <a:moveTo>
                      <a:pt x="2606" y="-1"/>
                    </a:moveTo>
                    <a:cubicBezTo>
                      <a:pt x="6506" y="473"/>
                      <a:pt x="10203" y="2002"/>
                      <a:pt x="13299" y="4422"/>
                    </a:cubicBezTo>
                    <a:lnTo>
                      <a:pt x="0" y="2144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5" name="Arc 125"/>
              <p:cNvSpPr>
                <a:spLocks/>
              </p:cNvSpPr>
              <p:nvPr/>
            </p:nvSpPr>
            <p:spPr bwMode="auto">
              <a:xfrm rot="5400000">
                <a:off x="3440" y="3466"/>
                <a:ext cx="477" cy="307"/>
              </a:xfrm>
              <a:custGeom>
                <a:avLst/>
                <a:gdLst>
                  <a:gd name="G0" fmla="+- 0 0 0"/>
                  <a:gd name="G1" fmla="+- 13719 0 0"/>
                  <a:gd name="G2" fmla="+- 21600 0 0"/>
                  <a:gd name="T0" fmla="*/ 16684 w 21329"/>
                  <a:gd name="T1" fmla="*/ 0 h 13719"/>
                  <a:gd name="T2" fmla="*/ 21329 w 21329"/>
                  <a:gd name="T3" fmla="*/ 10310 h 13719"/>
                  <a:gd name="T4" fmla="*/ 0 w 21329"/>
                  <a:gd name="T5" fmla="*/ 13719 h 1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29" h="13719" fill="none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</a:path>
                  <a:path w="21329" h="13719" stroke="0" extrusionOk="0">
                    <a:moveTo>
                      <a:pt x="16683" y="0"/>
                    </a:moveTo>
                    <a:cubicBezTo>
                      <a:pt x="19120" y="2963"/>
                      <a:pt x="20723" y="6521"/>
                      <a:pt x="21329" y="10309"/>
                    </a:cubicBezTo>
                    <a:lnTo>
                      <a:pt x="0" y="137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6" name="Arc 126"/>
              <p:cNvSpPr>
                <a:spLocks/>
              </p:cNvSpPr>
              <p:nvPr/>
            </p:nvSpPr>
            <p:spPr bwMode="auto">
              <a:xfrm rot="5400000">
                <a:off x="3532" y="3373"/>
                <a:ext cx="350" cy="365"/>
              </a:xfrm>
              <a:custGeom>
                <a:avLst/>
                <a:gdLst>
                  <a:gd name="G0" fmla="+- 0 0 0"/>
                  <a:gd name="G1" fmla="+- 16264 0 0"/>
                  <a:gd name="G2" fmla="+- 21600 0 0"/>
                  <a:gd name="T0" fmla="*/ 14214 w 15641"/>
                  <a:gd name="T1" fmla="*/ 0 h 16264"/>
                  <a:gd name="T2" fmla="*/ 15641 w 15641"/>
                  <a:gd name="T3" fmla="*/ 1367 h 16264"/>
                  <a:gd name="T4" fmla="*/ 0 w 15641"/>
                  <a:gd name="T5" fmla="*/ 16264 h 16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41" h="16264" fill="none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</a:path>
                  <a:path w="15641" h="16264" stroke="0" extrusionOk="0">
                    <a:moveTo>
                      <a:pt x="14214" y="-1"/>
                    </a:moveTo>
                    <a:cubicBezTo>
                      <a:pt x="14710" y="433"/>
                      <a:pt x="15186" y="889"/>
                      <a:pt x="15640" y="1367"/>
                    </a:cubicBezTo>
                    <a:lnTo>
                      <a:pt x="0" y="162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378" name="Group 178"/>
          <p:cNvGrpSpPr>
            <a:grpSpLocks/>
          </p:cNvGrpSpPr>
          <p:nvPr/>
        </p:nvGrpSpPr>
        <p:grpSpPr bwMode="auto">
          <a:xfrm>
            <a:off x="6111875" y="3962400"/>
            <a:ext cx="1547813" cy="2095500"/>
            <a:chOff x="3850" y="2496"/>
            <a:chExt cx="975" cy="1320"/>
          </a:xfrm>
        </p:grpSpPr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4416" y="2496"/>
              <a:ext cx="273" cy="13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5" name="Rectangle 75"/>
            <p:cNvSpPr>
              <a:spLocks noChangeArrowheads="1"/>
            </p:cNvSpPr>
            <p:nvPr/>
          </p:nvSpPr>
          <p:spPr bwMode="auto">
            <a:xfrm>
              <a:off x="3999" y="2880"/>
              <a:ext cx="416" cy="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6" name="Line 76"/>
            <p:cNvSpPr>
              <a:spLocks noChangeShapeType="1"/>
            </p:cNvSpPr>
            <p:nvPr/>
          </p:nvSpPr>
          <p:spPr bwMode="auto">
            <a:xfrm>
              <a:off x="3998" y="3013"/>
              <a:ext cx="6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Line 77"/>
            <p:cNvSpPr>
              <a:spLocks noChangeShapeType="1"/>
            </p:cNvSpPr>
            <p:nvPr/>
          </p:nvSpPr>
          <p:spPr bwMode="auto">
            <a:xfrm>
              <a:off x="3998" y="3301"/>
              <a:ext cx="6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Line 79"/>
            <p:cNvSpPr>
              <a:spLocks noChangeShapeType="1"/>
            </p:cNvSpPr>
            <p:nvPr/>
          </p:nvSpPr>
          <p:spPr bwMode="auto">
            <a:xfrm rot="-5400000">
              <a:off x="4375" y="3035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Line 80"/>
            <p:cNvSpPr>
              <a:spLocks noChangeShapeType="1"/>
            </p:cNvSpPr>
            <p:nvPr/>
          </p:nvSpPr>
          <p:spPr bwMode="auto">
            <a:xfrm rot="-5400000">
              <a:off x="3979" y="3023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Line 81"/>
            <p:cNvSpPr>
              <a:spLocks noChangeShapeType="1"/>
            </p:cNvSpPr>
            <p:nvPr/>
          </p:nvSpPr>
          <p:spPr bwMode="auto">
            <a:xfrm rot="-5400000">
              <a:off x="4183" y="3117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Line 82"/>
            <p:cNvSpPr>
              <a:spLocks noChangeShapeType="1"/>
            </p:cNvSpPr>
            <p:nvPr/>
          </p:nvSpPr>
          <p:spPr bwMode="auto">
            <a:xfrm rot="-5400000">
              <a:off x="4734" y="3060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Line 83"/>
            <p:cNvSpPr>
              <a:spLocks noChangeShapeType="1"/>
            </p:cNvSpPr>
            <p:nvPr/>
          </p:nvSpPr>
          <p:spPr bwMode="auto">
            <a:xfrm rot="-5400000">
              <a:off x="4567" y="3117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>
              <a:off x="4412" y="3088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>
              <a:off x="4412" y="3208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rot="-5400000">
              <a:off x="4408" y="2588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rot="-5400000">
              <a:off x="4728" y="2586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rot="-5400000">
              <a:off x="4567" y="2637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>
              <a:off x="4412" y="2608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>
              <a:off x="4412" y="2728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rot="-5400000">
              <a:off x="4407" y="3552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rot="-5400000">
              <a:off x="4731" y="354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rot="-5400000">
              <a:off x="4567" y="3603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7" name="Line 147"/>
            <p:cNvSpPr>
              <a:spLocks noChangeShapeType="1"/>
            </p:cNvSpPr>
            <p:nvPr/>
          </p:nvSpPr>
          <p:spPr bwMode="auto">
            <a:xfrm>
              <a:off x="4412" y="3574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4412" y="3694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79" name="Group 179"/>
          <p:cNvGrpSpPr>
            <a:grpSpLocks/>
          </p:cNvGrpSpPr>
          <p:nvPr/>
        </p:nvGrpSpPr>
        <p:grpSpPr bwMode="auto">
          <a:xfrm>
            <a:off x="3541713" y="1978025"/>
            <a:ext cx="2095500" cy="1547813"/>
            <a:chOff x="2231" y="1246"/>
            <a:chExt cx="1320" cy="975"/>
          </a:xfrm>
        </p:grpSpPr>
        <p:sp>
          <p:nvSpPr>
            <p:cNvPr id="51351" name="Rectangle 151"/>
            <p:cNvSpPr>
              <a:spLocks noChangeArrowheads="1"/>
            </p:cNvSpPr>
            <p:nvPr/>
          </p:nvSpPr>
          <p:spPr bwMode="auto">
            <a:xfrm rot="-5400000">
              <a:off x="2754" y="858"/>
              <a:ext cx="273" cy="13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2" name="Rectangle 152"/>
            <p:cNvSpPr>
              <a:spLocks noChangeArrowheads="1"/>
            </p:cNvSpPr>
            <p:nvPr/>
          </p:nvSpPr>
          <p:spPr bwMode="auto">
            <a:xfrm rot="-5400000">
              <a:off x="2683" y="1588"/>
              <a:ext cx="416" cy="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rot="-5400000">
              <a:off x="2401" y="1726"/>
              <a:ext cx="6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rot="-5400000">
              <a:off x="2689" y="1726"/>
              <a:ext cx="6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rot="-10800000">
              <a:off x="2887" y="157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rot="-10800000">
              <a:off x="2887" y="1963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rot="-10800000">
              <a:off x="2887" y="1853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rot="-10800000">
              <a:off x="2887" y="1252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rot="-10800000">
              <a:off x="2887" y="1469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rot="-5400000">
              <a:off x="2685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1" name="Line 161"/>
            <p:cNvSpPr>
              <a:spLocks noChangeShapeType="1"/>
            </p:cNvSpPr>
            <p:nvPr/>
          </p:nvSpPr>
          <p:spPr bwMode="auto">
            <a:xfrm rot="-5400000">
              <a:off x="2805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 rot="-10800000">
              <a:off x="2407" y="1579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rot="-10800000">
              <a:off x="2407" y="1258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rot="-10800000">
              <a:off x="2407" y="1469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rot="-5400000">
              <a:off x="2205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rot="-5400000">
              <a:off x="2325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rot="-10800000">
              <a:off x="3373" y="1579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rot="-10800000">
              <a:off x="3373" y="1246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rot="-10800000">
              <a:off x="3373" y="1469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rot="-5400000">
              <a:off x="3171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rot="-5400000">
              <a:off x="3291" y="1521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5686425" y="2124075"/>
            <a:ext cx="160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Repeat !</a:t>
            </a:r>
            <a:endParaRPr lang="th-TH" b="1">
              <a:solidFill>
                <a:srgbClr val="FF3300"/>
              </a:solidFill>
            </a:endParaRP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5762625" y="2657475"/>
            <a:ext cx="2471738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Unnecessary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3" grpId="0"/>
      <p:bldP spid="51373" grpId="1"/>
      <p:bldP spid="51373" grpId="2"/>
      <p:bldP spid="51374" grpId="0" animBg="1"/>
      <p:bldP spid="5137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25450" y="3190875"/>
            <a:ext cx="2455863" cy="1976438"/>
            <a:chOff x="348" y="1458"/>
            <a:chExt cx="1547" cy="1245"/>
          </a:xfrm>
        </p:grpSpPr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1113" y="2074"/>
              <a:ext cx="782" cy="460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67" y="0"/>
                </a:cxn>
                <a:cxn ang="0">
                  <a:pos x="686" y="126"/>
                </a:cxn>
                <a:cxn ang="0">
                  <a:pos x="742" y="176"/>
                </a:cxn>
                <a:cxn ang="0">
                  <a:pos x="766" y="208"/>
                </a:cxn>
                <a:cxn ang="0">
                  <a:pos x="782" y="248"/>
                </a:cxn>
                <a:cxn ang="0">
                  <a:pos x="782" y="288"/>
                </a:cxn>
                <a:cxn ang="0">
                  <a:pos x="773" y="328"/>
                </a:cxn>
                <a:cxn ang="0">
                  <a:pos x="749" y="367"/>
                </a:cxn>
                <a:cxn ang="0">
                  <a:pos x="711" y="397"/>
                </a:cxn>
                <a:cxn ang="0">
                  <a:pos x="658" y="424"/>
                </a:cxn>
                <a:cxn ang="0">
                  <a:pos x="594" y="448"/>
                </a:cxn>
                <a:cxn ang="0">
                  <a:pos x="545" y="457"/>
                </a:cxn>
                <a:cxn ang="0">
                  <a:pos x="485" y="460"/>
                </a:cxn>
                <a:cxn ang="0">
                  <a:pos x="390" y="455"/>
                </a:cxn>
                <a:cxn ang="0">
                  <a:pos x="317" y="442"/>
                </a:cxn>
                <a:cxn ang="0">
                  <a:pos x="273" y="424"/>
                </a:cxn>
                <a:cxn ang="0">
                  <a:pos x="0" y="268"/>
                </a:cxn>
              </a:cxnLst>
              <a:rect l="0" t="0" r="r" b="b"/>
              <a:pathLst>
                <a:path w="782" h="460">
                  <a:moveTo>
                    <a:pt x="0" y="268"/>
                  </a:moveTo>
                  <a:lnTo>
                    <a:pt x="467" y="0"/>
                  </a:lnTo>
                  <a:lnTo>
                    <a:pt x="686" y="126"/>
                  </a:lnTo>
                  <a:lnTo>
                    <a:pt x="742" y="176"/>
                  </a:lnTo>
                  <a:lnTo>
                    <a:pt x="766" y="208"/>
                  </a:lnTo>
                  <a:lnTo>
                    <a:pt x="782" y="248"/>
                  </a:lnTo>
                  <a:lnTo>
                    <a:pt x="782" y="288"/>
                  </a:lnTo>
                  <a:lnTo>
                    <a:pt x="773" y="328"/>
                  </a:lnTo>
                  <a:lnTo>
                    <a:pt x="749" y="367"/>
                  </a:lnTo>
                  <a:lnTo>
                    <a:pt x="711" y="397"/>
                  </a:lnTo>
                  <a:lnTo>
                    <a:pt x="658" y="424"/>
                  </a:lnTo>
                  <a:lnTo>
                    <a:pt x="594" y="448"/>
                  </a:lnTo>
                  <a:lnTo>
                    <a:pt x="545" y="457"/>
                  </a:lnTo>
                  <a:lnTo>
                    <a:pt x="485" y="460"/>
                  </a:lnTo>
                  <a:lnTo>
                    <a:pt x="390" y="455"/>
                  </a:lnTo>
                  <a:lnTo>
                    <a:pt x="317" y="442"/>
                  </a:lnTo>
                  <a:lnTo>
                    <a:pt x="273" y="424"/>
                  </a:lnTo>
                  <a:lnTo>
                    <a:pt x="0" y="268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2700000" scaled="1"/>
            </a:gra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auto">
            <a:xfrm>
              <a:off x="348" y="1642"/>
              <a:ext cx="518" cy="446"/>
            </a:xfrm>
            <a:custGeom>
              <a:avLst/>
              <a:gdLst/>
              <a:ahLst/>
              <a:cxnLst>
                <a:cxn ang="0">
                  <a:pos x="317" y="446"/>
                </a:cxn>
                <a:cxn ang="0">
                  <a:pos x="317" y="236"/>
                </a:cxn>
                <a:cxn ang="0">
                  <a:pos x="330" y="185"/>
                </a:cxn>
                <a:cxn ang="0">
                  <a:pos x="354" y="146"/>
                </a:cxn>
                <a:cxn ang="0">
                  <a:pos x="380" y="119"/>
                </a:cxn>
                <a:cxn ang="0">
                  <a:pos x="426" y="91"/>
                </a:cxn>
                <a:cxn ang="0">
                  <a:pos x="518" y="34"/>
                </a:cxn>
                <a:cxn ang="0">
                  <a:pos x="457" y="16"/>
                </a:cxn>
                <a:cxn ang="0">
                  <a:pos x="373" y="0"/>
                </a:cxn>
                <a:cxn ang="0">
                  <a:pos x="281" y="0"/>
                </a:cxn>
                <a:cxn ang="0">
                  <a:pos x="196" y="16"/>
                </a:cxn>
                <a:cxn ang="0">
                  <a:pos x="120" y="36"/>
                </a:cxn>
                <a:cxn ang="0">
                  <a:pos x="48" y="84"/>
                </a:cxn>
                <a:cxn ang="0">
                  <a:pos x="16" y="124"/>
                </a:cxn>
                <a:cxn ang="0">
                  <a:pos x="0" y="184"/>
                </a:cxn>
                <a:cxn ang="0">
                  <a:pos x="8" y="216"/>
                </a:cxn>
                <a:cxn ang="0">
                  <a:pos x="36" y="268"/>
                </a:cxn>
                <a:cxn ang="0">
                  <a:pos x="64" y="296"/>
                </a:cxn>
                <a:cxn ang="0">
                  <a:pos x="108" y="329"/>
                </a:cxn>
                <a:cxn ang="0">
                  <a:pos x="317" y="446"/>
                </a:cxn>
              </a:cxnLst>
              <a:rect l="0" t="0" r="r" b="b"/>
              <a:pathLst>
                <a:path w="518" h="446">
                  <a:moveTo>
                    <a:pt x="317" y="446"/>
                  </a:moveTo>
                  <a:lnTo>
                    <a:pt x="317" y="236"/>
                  </a:lnTo>
                  <a:lnTo>
                    <a:pt x="330" y="185"/>
                  </a:lnTo>
                  <a:lnTo>
                    <a:pt x="354" y="146"/>
                  </a:lnTo>
                  <a:lnTo>
                    <a:pt x="380" y="119"/>
                  </a:lnTo>
                  <a:lnTo>
                    <a:pt x="426" y="91"/>
                  </a:lnTo>
                  <a:lnTo>
                    <a:pt x="518" y="34"/>
                  </a:lnTo>
                  <a:lnTo>
                    <a:pt x="457" y="16"/>
                  </a:lnTo>
                  <a:lnTo>
                    <a:pt x="373" y="0"/>
                  </a:lnTo>
                  <a:lnTo>
                    <a:pt x="281" y="0"/>
                  </a:lnTo>
                  <a:lnTo>
                    <a:pt x="196" y="16"/>
                  </a:lnTo>
                  <a:lnTo>
                    <a:pt x="120" y="36"/>
                  </a:lnTo>
                  <a:lnTo>
                    <a:pt x="48" y="84"/>
                  </a:lnTo>
                  <a:lnTo>
                    <a:pt x="16" y="124"/>
                  </a:lnTo>
                  <a:lnTo>
                    <a:pt x="0" y="184"/>
                  </a:lnTo>
                  <a:lnTo>
                    <a:pt x="8" y="216"/>
                  </a:lnTo>
                  <a:lnTo>
                    <a:pt x="36" y="268"/>
                  </a:lnTo>
                  <a:lnTo>
                    <a:pt x="64" y="296"/>
                  </a:lnTo>
                  <a:lnTo>
                    <a:pt x="108" y="329"/>
                  </a:lnTo>
                  <a:lnTo>
                    <a:pt x="317" y="446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728" y="1458"/>
              <a:ext cx="850" cy="884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462" y="12"/>
                </a:cxn>
                <a:cxn ang="0">
                  <a:pos x="514" y="0"/>
                </a:cxn>
                <a:cxn ang="0">
                  <a:pos x="578" y="8"/>
                </a:cxn>
                <a:cxn ang="0">
                  <a:pos x="658" y="52"/>
                </a:cxn>
                <a:cxn ang="0">
                  <a:pos x="706" y="96"/>
                </a:cxn>
                <a:cxn ang="0">
                  <a:pos x="758" y="164"/>
                </a:cxn>
                <a:cxn ang="0">
                  <a:pos x="814" y="256"/>
                </a:cxn>
                <a:cxn ang="0">
                  <a:pos x="842" y="344"/>
                </a:cxn>
                <a:cxn ang="0">
                  <a:pos x="850" y="416"/>
                </a:cxn>
                <a:cxn ang="0">
                  <a:pos x="850" y="620"/>
                </a:cxn>
                <a:cxn ang="0">
                  <a:pos x="385" y="884"/>
                </a:cxn>
                <a:cxn ang="0">
                  <a:pos x="385" y="804"/>
                </a:cxn>
                <a:cxn ang="0">
                  <a:pos x="385" y="716"/>
                </a:cxn>
                <a:cxn ang="0">
                  <a:pos x="381" y="623"/>
                </a:cxn>
                <a:cxn ang="0">
                  <a:pos x="365" y="540"/>
                </a:cxn>
                <a:cxn ang="0">
                  <a:pos x="333" y="464"/>
                </a:cxn>
                <a:cxn ang="0">
                  <a:pos x="294" y="405"/>
                </a:cxn>
                <a:cxn ang="0">
                  <a:pos x="252" y="356"/>
                </a:cxn>
                <a:cxn ang="0">
                  <a:pos x="183" y="305"/>
                </a:cxn>
                <a:cxn ang="0">
                  <a:pos x="138" y="287"/>
                </a:cxn>
                <a:cxn ang="0">
                  <a:pos x="79" y="276"/>
                </a:cxn>
                <a:cxn ang="0">
                  <a:pos x="34" y="285"/>
                </a:cxn>
                <a:cxn ang="0">
                  <a:pos x="0" y="303"/>
                </a:cxn>
              </a:cxnLst>
              <a:rect l="0" t="0" r="r" b="b"/>
              <a:pathLst>
                <a:path w="850" h="884">
                  <a:moveTo>
                    <a:pt x="0" y="303"/>
                  </a:moveTo>
                  <a:lnTo>
                    <a:pt x="462" y="12"/>
                  </a:lnTo>
                  <a:lnTo>
                    <a:pt x="514" y="0"/>
                  </a:lnTo>
                  <a:lnTo>
                    <a:pt x="578" y="8"/>
                  </a:lnTo>
                  <a:lnTo>
                    <a:pt x="658" y="52"/>
                  </a:lnTo>
                  <a:lnTo>
                    <a:pt x="706" y="96"/>
                  </a:lnTo>
                  <a:lnTo>
                    <a:pt x="758" y="164"/>
                  </a:lnTo>
                  <a:lnTo>
                    <a:pt x="814" y="256"/>
                  </a:lnTo>
                  <a:lnTo>
                    <a:pt x="842" y="344"/>
                  </a:lnTo>
                  <a:lnTo>
                    <a:pt x="850" y="416"/>
                  </a:lnTo>
                  <a:lnTo>
                    <a:pt x="850" y="620"/>
                  </a:lnTo>
                  <a:lnTo>
                    <a:pt x="385" y="884"/>
                  </a:lnTo>
                  <a:lnTo>
                    <a:pt x="385" y="804"/>
                  </a:lnTo>
                  <a:lnTo>
                    <a:pt x="385" y="716"/>
                  </a:lnTo>
                  <a:lnTo>
                    <a:pt x="381" y="623"/>
                  </a:lnTo>
                  <a:lnTo>
                    <a:pt x="365" y="540"/>
                  </a:lnTo>
                  <a:lnTo>
                    <a:pt x="333" y="464"/>
                  </a:lnTo>
                  <a:lnTo>
                    <a:pt x="294" y="405"/>
                  </a:lnTo>
                  <a:lnTo>
                    <a:pt x="252" y="356"/>
                  </a:lnTo>
                  <a:lnTo>
                    <a:pt x="183" y="305"/>
                  </a:lnTo>
                  <a:lnTo>
                    <a:pt x="138" y="287"/>
                  </a:lnTo>
                  <a:lnTo>
                    <a:pt x="79" y="276"/>
                  </a:lnTo>
                  <a:lnTo>
                    <a:pt x="34" y="285"/>
                  </a:lnTo>
                  <a:lnTo>
                    <a:pt x="0" y="303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1514" y="2291"/>
              <a:ext cx="208" cy="147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09" y="1724"/>
              <a:ext cx="208" cy="147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auto">
            <a:xfrm>
              <a:off x="348" y="1734"/>
              <a:ext cx="1547" cy="96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128"/>
                </a:cxn>
                <a:cxn ang="0">
                  <a:pos x="40" y="184"/>
                </a:cxn>
                <a:cxn ang="0">
                  <a:pos x="100" y="232"/>
                </a:cxn>
                <a:cxn ang="0">
                  <a:pos x="164" y="268"/>
                </a:cxn>
                <a:cxn ang="0">
                  <a:pos x="232" y="308"/>
                </a:cxn>
                <a:cxn ang="0">
                  <a:pos x="317" y="352"/>
                </a:cxn>
                <a:cxn ang="0">
                  <a:pos x="317" y="280"/>
                </a:cxn>
                <a:cxn ang="0">
                  <a:pos x="317" y="192"/>
                </a:cxn>
                <a:cxn ang="0">
                  <a:pos x="317" y="148"/>
                </a:cxn>
                <a:cxn ang="0">
                  <a:pos x="325" y="100"/>
                </a:cxn>
                <a:cxn ang="0">
                  <a:pos x="341" y="71"/>
                </a:cxn>
                <a:cxn ang="0">
                  <a:pos x="371" y="32"/>
                </a:cxn>
                <a:cxn ang="0">
                  <a:pos x="395" y="17"/>
                </a:cxn>
                <a:cxn ang="0">
                  <a:pos x="449" y="0"/>
                </a:cxn>
                <a:cxn ang="0">
                  <a:pos x="493" y="4"/>
                </a:cxn>
                <a:cxn ang="0">
                  <a:pos x="554" y="24"/>
                </a:cxn>
                <a:cxn ang="0">
                  <a:pos x="629" y="72"/>
                </a:cxn>
                <a:cxn ang="0">
                  <a:pos x="665" y="116"/>
                </a:cxn>
                <a:cxn ang="0">
                  <a:pos x="708" y="176"/>
                </a:cxn>
                <a:cxn ang="0">
                  <a:pos x="738" y="245"/>
                </a:cxn>
                <a:cxn ang="0">
                  <a:pos x="753" y="300"/>
                </a:cxn>
                <a:cxn ang="0">
                  <a:pos x="761" y="368"/>
                </a:cxn>
                <a:cxn ang="0">
                  <a:pos x="765" y="468"/>
                </a:cxn>
                <a:cxn ang="0">
                  <a:pos x="764" y="608"/>
                </a:cxn>
                <a:cxn ang="0">
                  <a:pos x="878" y="672"/>
                </a:cxn>
                <a:cxn ang="0">
                  <a:pos x="1001" y="744"/>
                </a:cxn>
                <a:cxn ang="0">
                  <a:pos x="1078" y="780"/>
                </a:cxn>
                <a:cxn ang="0">
                  <a:pos x="1166" y="792"/>
                </a:cxn>
                <a:cxn ang="0">
                  <a:pos x="1254" y="796"/>
                </a:cxn>
                <a:cxn ang="0">
                  <a:pos x="1363" y="784"/>
                </a:cxn>
                <a:cxn ang="0">
                  <a:pos x="1463" y="744"/>
                </a:cxn>
                <a:cxn ang="0">
                  <a:pos x="1518" y="701"/>
                </a:cxn>
                <a:cxn ang="0">
                  <a:pos x="1539" y="660"/>
                </a:cxn>
                <a:cxn ang="0">
                  <a:pos x="1547" y="609"/>
                </a:cxn>
                <a:cxn ang="0">
                  <a:pos x="1547" y="819"/>
                </a:cxn>
                <a:cxn ang="0">
                  <a:pos x="1523" y="857"/>
                </a:cxn>
                <a:cxn ang="0">
                  <a:pos x="1487" y="892"/>
                </a:cxn>
                <a:cxn ang="0">
                  <a:pos x="1435" y="924"/>
                </a:cxn>
                <a:cxn ang="0">
                  <a:pos x="1375" y="952"/>
                </a:cxn>
                <a:cxn ang="0">
                  <a:pos x="1294" y="968"/>
                </a:cxn>
                <a:cxn ang="0">
                  <a:pos x="1226" y="969"/>
                </a:cxn>
                <a:cxn ang="0">
                  <a:pos x="1149" y="963"/>
                </a:cxn>
                <a:cxn ang="0">
                  <a:pos x="1068" y="948"/>
                </a:cxn>
                <a:cxn ang="0">
                  <a:pos x="986" y="912"/>
                </a:cxn>
                <a:cxn ang="0">
                  <a:pos x="72" y="386"/>
                </a:cxn>
                <a:cxn ang="0">
                  <a:pos x="32" y="348"/>
                </a:cxn>
                <a:cxn ang="0">
                  <a:pos x="20" y="328"/>
                </a:cxn>
                <a:cxn ang="0">
                  <a:pos x="4" y="276"/>
                </a:cxn>
                <a:cxn ang="0">
                  <a:pos x="0" y="88"/>
                </a:cxn>
              </a:cxnLst>
              <a:rect l="0" t="0" r="r" b="b"/>
              <a:pathLst>
                <a:path w="1547" h="969">
                  <a:moveTo>
                    <a:pt x="0" y="88"/>
                  </a:moveTo>
                  <a:lnTo>
                    <a:pt x="8" y="128"/>
                  </a:lnTo>
                  <a:lnTo>
                    <a:pt x="40" y="184"/>
                  </a:lnTo>
                  <a:lnTo>
                    <a:pt x="100" y="232"/>
                  </a:lnTo>
                  <a:lnTo>
                    <a:pt x="164" y="268"/>
                  </a:lnTo>
                  <a:lnTo>
                    <a:pt x="232" y="308"/>
                  </a:lnTo>
                  <a:lnTo>
                    <a:pt x="317" y="352"/>
                  </a:lnTo>
                  <a:lnTo>
                    <a:pt x="317" y="280"/>
                  </a:lnTo>
                  <a:lnTo>
                    <a:pt x="317" y="192"/>
                  </a:lnTo>
                  <a:lnTo>
                    <a:pt x="317" y="148"/>
                  </a:lnTo>
                  <a:lnTo>
                    <a:pt x="325" y="100"/>
                  </a:lnTo>
                  <a:lnTo>
                    <a:pt x="341" y="71"/>
                  </a:lnTo>
                  <a:lnTo>
                    <a:pt x="371" y="32"/>
                  </a:lnTo>
                  <a:lnTo>
                    <a:pt x="395" y="17"/>
                  </a:lnTo>
                  <a:lnTo>
                    <a:pt x="449" y="0"/>
                  </a:lnTo>
                  <a:lnTo>
                    <a:pt x="493" y="4"/>
                  </a:lnTo>
                  <a:lnTo>
                    <a:pt x="554" y="24"/>
                  </a:lnTo>
                  <a:lnTo>
                    <a:pt x="629" y="72"/>
                  </a:lnTo>
                  <a:lnTo>
                    <a:pt x="665" y="116"/>
                  </a:lnTo>
                  <a:lnTo>
                    <a:pt x="708" y="176"/>
                  </a:lnTo>
                  <a:lnTo>
                    <a:pt x="738" y="245"/>
                  </a:lnTo>
                  <a:lnTo>
                    <a:pt x="753" y="300"/>
                  </a:lnTo>
                  <a:lnTo>
                    <a:pt x="761" y="368"/>
                  </a:lnTo>
                  <a:lnTo>
                    <a:pt x="765" y="468"/>
                  </a:lnTo>
                  <a:lnTo>
                    <a:pt x="764" y="608"/>
                  </a:lnTo>
                  <a:lnTo>
                    <a:pt x="878" y="672"/>
                  </a:lnTo>
                  <a:lnTo>
                    <a:pt x="1001" y="744"/>
                  </a:lnTo>
                  <a:lnTo>
                    <a:pt x="1078" y="780"/>
                  </a:lnTo>
                  <a:lnTo>
                    <a:pt x="1166" y="792"/>
                  </a:lnTo>
                  <a:lnTo>
                    <a:pt x="1254" y="796"/>
                  </a:lnTo>
                  <a:lnTo>
                    <a:pt x="1363" y="784"/>
                  </a:lnTo>
                  <a:lnTo>
                    <a:pt x="1463" y="744"/>
                  </a:lnTo>
                  <a:lnTo>
                    <a:pt x="1518" y="701"/>
                  </a:lnTo>
                  <a:lnTo>
                    <a:pt x="1539" y="660"/>
                  </a:lnTo>
                  <a:lnTo>
                    <a:pt x="1547" y="609"/>
                  </a:lnTo>
                  <a:lnTo>
                    <a:pt x="1547" y="819"/>
                  </a:lnTo>
                  <a:lnTo>
                    <a:pt x="1523" y="857"/>
                  </a:lnTo>
                  <a:lnTo>
                    <a:pt x="1487" y="892"/>
                  </a:lnTo>
                  <a:lnTo>
                    <a:pt x="1435" y="924"/>
                  </a:lnTo>
                  <a:lnTo>
                    <a:pt x="1375" y="952"/>
                  </a:lnTo>
                  <a:lnTo>
                    <a:pt x="1294" y="968"/>
                  </a:lnTo>
                  <a:lnTo>
                    <a:pt x="1226" y="969"/>
                  </a:lnTo>
                  <a:lnTo>
                    <a:pt x="1149" y="963"/>
                  </a:lnTo>
                  <a:lnTo>
                    <a:pt x="1068" y="948"/>
                  </a:lnTo>
                  <a:lnTo>
                    <a:pt x="986" y="912"/>
                  </a:lnTo>
                  <a:lnTo>
                    <a:pt x="72" y="386"/>
                  </a:lnTo>
                  <a:lnTo>
                    <a:pt x="32" y="348"/>
                  </a:lnTo>
                  <a:lnTo>
                    <a:pt x="20" y="328"/>
                  </a:lnTo>
                  <a:lnTo>
                    <a:pt x="4" y="276"/>
                  </a:lnTo>
                  <a:lnTo>
                    <a:pt x="0" y="88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 rot="3600000">
              <a:off x="683" y="1865"/>
              <a:ext cx="382" cy="270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66700" y="1104900"/>
            <a:ext cx="8737600" cy="812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68" name="Group 120"/>
          <p:cNvGrpSpPr>
            <a:grpSpLocks/>
          </p:cNvGrpSpPr>
          <p:nvPr/>
        </p:nvGrpSpPr>
        <p:grpSpPr bwMode="auto">
          <a:xfrm>
            <a:off x="266700" y="1130300"/>
            <a:ext cx="8877300" cy="647700"/>
            <a:chOff x="232" y="712"/>
            <a:chExt cx="5592" cy="408"/>
          </a:xfrm>
        </p:grpSpPr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422" y="712"/>
              <a:ext cx="540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/>
                <a:t>The 3</a:t>
              </a:r>
              <a:r>
                <a:rPr lang="en-US" baseline="30000"/>
                <a:t>rd</a:t>
              </a:r>
              <a:r>
                <a:rPr lang="en-US"/>
                <a:t> view has no significant contours of the object.</a:t>
              </a:r>
              <a:endParaRPr lang="th-TH"/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232" y="872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0" y="1857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</a:rPr>
              <a:t>TWO-VIEW  DRAWING</a:t>
            </a:r>
          </a:p>
        </p:txBody>
      </p:sp>
      <p:grpSp>
        <p:nvGrpSpPr>
          <p:cNvPr id="53370" name="Group 122"/>
          <p:cNvGrpSpPr>
            <a:grpSpLocks/>
          </p:cNvGrpSpPr>
          <p:nvPr/>
        </p:nvGrpSpPr>
        <p:grpSpPr bwMode="auto">
          <a:xfrm>
            <a:off x="3225800" y="4329113"/>
            <a:ext cx="2679700" cy="1676400"/>
            <a:chOff x="2368" y="2903"/>
            <a:chExt cx="1688" cy="1056"/>
          </a:xfrm>
        </p:grpSpPr>
        <p:sp>
          <p:nvSpPr>
            <p:cNvPr id="53270" name="Arc 22"/>
            <p:cNvSpPr>
              <a:spLocks/>
            </p:cNvSpPr>
            <p:nvPr/>
          </p:nvSpPr>
          <p:spPr bwMode="auto">
            <a:xfrm>
              <a:off x="2869" y="3025"/>
              <a:ext cx="675" cy="34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 w 43200"/>
                <a:gd name="T1" fmla="*/ 22102 h 22102"/>
                <a:gd name="T2" fmla="*/ 43200 w 43200"/>
                <a:gd name="T3" fmla="*/ 21600 h 22102"/>
                <a:gd name="T4" fmla="*/ 21600 w 43200"/>
                <a:gd name="T5" fmla="*/ 21600 h 2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2" fill="none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102" stroke="0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2368" y="3360"/>
              <a:ext cx="1688" cy="472"/>
            </a:xfrm>
            <a:custGeom>
              <a:avLst/>
              <a:gdLst/>
              <a:ahLst/>
              <a:cxnLst>
                <a:cxn ang="0">
                  <a:pos x="1176" y="0"/>
                </a:cxn>
                <a:cxn ang="0">
                  <a:pos x="1176" y="304"/>
                </a:cxn>
                <a:cxn ang="0">
                  <a:pos x="1688" y="304"/>
                </a:cxn>
                <a:cxn ang="0">
                  <a:pos x="1688" y="472"/>
                </a:cxn>
                <a:cxn ang="0">
                  <a:pos x="0" y="472"/>
                </a:cxn>
                <a:cxn ang="0">
                  <a:pos x="1" y="304"/>
                </a:cxn>
                <a:cxn ang="0">
                  <a:pos x="502" y="304"/>
                </a:cxn>
                <a:cxn ang="0">
                  <a:pos x="502" y="10"/>
                </a:cxn>
              </a:cxnLst>
              <a:rect l="0" t="0" r="r" b="b"/>
              <a:pathLst>
                <a:path w="1688" h="472">
                  <a:moveTo>
                    <a:pt x="1176" y="0"/>
                  </a:moveTo>
                  <a:lnTo>
                    <a:pt x="1176" y="304"/>
                  </a:lnTo>
                  <a:lnTo>
                    <a:pt x="1688" y="304"/>
                  </a:lnTo>
                  <a:lnTo>
                    <a:pt x="1688" y="472"/>
                  </a:lnTo>
                  <a:lnTo>
                    <a:pt x="0" y="472"/>
                  </a:lnTo>
                  <a:lnTo>
                    <a:pt x="1" y="304"/>
                  </a:lnTo>
                  <a:lnTo>
                    <a:pt x="502" y="304"/>
                  </a:lnTo>
                  <a:lnTo>
                    <a:pt x="502" y="1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3026" y="3190"/>
              <a:ext cx="360" cy="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 rot="-5400000">
              <a:off x="3208" y="3339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 rot="-5400000">
              <a:off x="3478" y="3176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Line 36"/>
            <p:cNvSpPr>
              <a:spLocks noChangeShapeType="1"/>
            </p:cNvSpPr>
            <p:nvPr/>
          </p:nvSpPr>
          <p:spPr bwMode="auto">
            <a:xfrm rot="5400000" flipH="1">
              <a:off x="2932" y="3176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 rot="-10800000">
              <a:off x="3211" y="3336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 rot="-10800000">
              <a:off x="3211" y="2903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Line 40"/>
            <p:cNvSpPr>
              <a:spLocks noChangeShapeType="1"/>
            </p:cNvSpPr>
            <p:nvPr/>
          </p:nvSpPr>
          <p:spPr bwMode="auto">
            <a:xfrm flipH="1">
              <a:off x="3211" y="3449"/>
              <a:ext cx="0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7" name="Group 69"/>
            <p:cNvGrpSpPr>
              <a:grpSpLocks/>
            </p:cNvGrpSpPr>
            <p:nvPr/>
          </p:nvGrpSpPr>
          <p:grpSpPr bwMode="auto">
            <a:xfrm>
              <a:off x="3626" y="3658"/>
              <a:ext cx="190" cy="174"/>
              <a:chOff x="3750" y="3810"/>
              <a:chExt cx="126" cy="174"/>
            </a:xfrm>
          </p:grpSpPr>
          <p:sp>
            <p:nvSpPr>
              <p:cNvPr id="53290" name="Line 42"/>
              <p:cNvSpPr>
                <a:spLocks noChangeShapeType="1"/>
              </p:cNvSpPr>
              <p:nvPr/>
            </p:nvSpPr>
            <p:spPr bwMode="auto">
              <a:xfrm>
                <a:off x="3750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Line 43"/>
              <p:cNvSpPr>
                <a:spLocks noChangeShapeType="1"/>
              </p:cNvSpPr>
              <p:nvPr/>
            </p:nvSpPr>
            <p:spPr bwMode="auto">
              <a:xfrm>
                <a:off x="3876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 rot="-10800000">
              <a:off x="3721" y="372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 rot="-10800000">
              <a:off x="3721" y="3539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 flipH="1">
              <a:off x="3721" y="3797"/>
              <a:ext cx="0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8" name="Group 70"/>
            <p:cNvGrpSpPr>
              <a:grpSpLocks/>
            </p:cNvGrpSpPr>
            <p:nvPr/>
          </p:nvGrpSpPr>
          <p:grpSpPr bwMode="auto">
            <a:xfrm>
              <a:off x="2594" y="3658"/>
              <a:ext cx="190" cy="174"/>
              <a:chOff x="2604" y="3810"/>
              <a:chExt cx="126" cy="174"/>
            </a:xfrm>
          </p:grpSpPr>
          <p:sp>
            <p:nvSpPr>
              <p:cNvPr id="53296" name="Line 48"/>
              <p:cNvSpPr>
                <a:spLocks noChangeShapeType="1"/>
              </p:cNvSpPr>
              <p:nvPr/>
            </p:nvSpPr>
            <p:spPr bwMode="auto">
              <a:xfrm>
                <a:off x="2604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Line 49"/>
              <p:cNvSpPr>
                <a:spLocks noChangeShapeType="1"/>
              </p:cNvSpPr>
              <p:nvPr/>
            </p:nvSpPr>
            <p:spPr bwMode="auto">
              <a:xfrm>
                <a:off x="2730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 rot="-10800000">
              <a:off x="2689" y="372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 rot="-10800000">
              <a:off x="2689" y="3539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 flipH="1">
              <a:off x="2689" y="3797"/>
              <a:ext cx="0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371" name="Group 123"/>
          <p:cNvGrpSpPr>
            <a:grpSpLocks/>
          </p:cNvGrpSpPr>
          <p:nvPr/>
        </p:nvGrpSpPr>
        <p:grpSpPr bwMode="auto">
          <a:xfrm>
            <a:off x="3101975" y="2528888"/>
            <a:ext cx="2909888" cy="1381125"/>
            <a:chOff x="2290" y="1985"/>
            <a:chExt cx="1833" cy="870"/>
          </a:xfrm>
        </p:grpSpPr>
        <p:sp>
          <p:nvSpPr>
            <p:cNvPr id="53303" name="Arc 55"/>
            <p:cNvSpPr>
              <a:spLocks/>
            </p:cNvSpPr>
            <p:nvPr/>
          </p:nvSpPr>
          <p:spPr bwMode="auto">
            <a:xfrm rot="-5400000">
              <a:off x="2210" y="2277"/>
              <a:ext cx="641" cy="3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 w 43200"/>
                <a:gd name="T1" fmla="*/ 22102 h 22102"/>
                <a:gd name="T2" fmla="*/ 43200 w 43200"/>
                <a:gd name="T3" fmla="*/ 21600 h 22102"/>
                <a:gd name="T4" fmla="*/ 21600 w 43200"/>
                <a:gd name="T5" fmla="*/ 21600 h 2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2" fill="none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102" stroke="0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 flipV="1">
              <a:off x="2879" y="2115"/>
              <a:ext cx="0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Arc 58"/>
            <p:cNvSpPr>
              <a:spLocks/>
            </p:cNvSpPr>
            <p:nvPr/>
          </p:nvSpPr>
          <p:spPr bwMode="auto">
            <a:xfrm rot="5400000" flipH="1">
              <a:off x="3566" y="2277"/>
              <a:ext cx="641" cy="3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 w 43200"/>
                <a:gd name="T1" fmla="*/ 22102 h 22102"/>
                <a:gd name="T2" fmla="*/ 43200 w 43200"/>
                <a:gd name="T3" fmla="*/ 21600 h 22102"/>
                <a:gd name="T4" fmla="*/ 21600 w 43200"/>
                <a:gd name="T5" fmla="*/ 21600 h 2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2" fill="none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102" stroke="0" extrusionOk="0">
                  <a:moveTo>
                    <a:pt x="5" y="22102"/>
                  </a:moveTo>
                  <a:cubicBezTo>
                    <a:pt x="1" y="21934"/>
                    <a:pt x="0" y="217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Line 59"/>
            <p:cNvSpPr>
              <a:spLocks noChangeShapeType="1"/>
            </p:cNvSpPr>
            <p:nvPr/>
          </p:nvSpPr>
          <p:spPr bwMode="auto">
            <a:xfrm>
              <a:off x="2684" y="2119"/>
              <a:ext cx="1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>
              <a:off x="2684" y="2761"/>
              <a:ext cx="1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 flipV="1">
              <a:off x="3545" y="2118"/>
              <a:ext cx="0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auto">
            <a:xfrm>
              <a:off x="3622" y="2345"/>
              <a:ext cx="190" cy="1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auto">
            <a:xfrm>
              <a:off x="2596" y="2342"/>
              <a:ext cx="190" cy="1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24" name="Group 76"/>
            <p:cNvGrpSpPr>
              <a:grpSpLocks/>
            </p:cNvGrpSpPr>
            <p:nvPr/>
          </p:nvGrpSpPr>
          <p:grpSpPr bwMode="auto">
            <a:xfrm>
              <a:off x="3026" y="2116"/>
              <a:ext cx="0" cy="642"/>
              <a:chOff x="3114" y="2268"/>
              <a:chExt cx="0" cy="642"/>
            </a:xfrm>
          </p:grpSpPr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 flipV="1">
                <a:off x="3114" y="2592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4"/>
              <p:cNvSpPr>
                <a:spLocks noChangeShapeType="1"/>
              </p:cNvSpPr>
              <p:nvPr/>
            </p:nvSpPr>
            <p:spPr bwMode="auto">
              <a:xfrm flipV="1">
                <a:off x="3114" y="2496"/>
                <a:ext cx="0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3" name="Line 75"/>
              <p:cNvSpPr>
                <a:spLocks noChangeShapeType="1"/>
              </p:cNvSpPr>
              <p:nvPr/>
            </p:nvSpPr>
            <p:spPr bwMode="auto">
              <a:xfrm>
                <a:off x="3114" y="226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25" name="Group 77"/>
            <p:cNvGrpSpPr>
              <a:grpSpLocks/>
            </p:cNvGrpSpPr>
            <p:nvPr/>
          </p:nvGrpSpPr>
          <p:grpSpPr bwMode="auto">
            <a:xfrm>
              <a:off x="3386" y="2116"/>
              <a:ext cx="0" cy="642"/>
              <a:chOff x="3114" y="2268"/>
              <a:chExt cx="0" cy="642"/>
            </a:xfrm>
          </p:grpSpPr>
          <p:sp>
            <p:nvSpPr>
              <p:cNvPr id="53326" name="Line 78"/>
              <p:cNvSpPr>
                <a:spLocks noChangeShapeType="1"/>
              </p:cNvSpPr>
              <p:nvPr/>
            </p:nvSpPr>
            <p:spPr bwMode="auto">
              <a:xfrm flipV="1">
                <a:off x="3114" y="2592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7" name="Line 79"/>
              <p:cNvSpPr>
                <a:spLocks noChangeShapeType="1"/>
              </p:cNvSpPr>
              <p:nvPr/>
            </p:nvSpPr>
            <p:spPr bwMode="auto">
              <a:xfrm flipV="1">
                <a:off x="3114" y="2496"/>
                <a:ext cx="0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8" name="Line 80"/>
              <p:cNvSpPr>
                <a:spLocks noChangeShapeType="1"/>
              </p:cNvSpPr>
              <p:nvPr/>
            </p:nvSpPr>
            <p:spPr bwMode="auto">
              <a:xfrm>
                <a:off x="3114" y="226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 rot="-10800000">
              <a:off x="3211" y="2424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Line 82"/>
            <p:cNvSpPr>
              <a:spLocks noChangeShapeType="1"/>
            </p:cNvSpPr>
            <p:nvPr/>
          </p:nvSpPr>
          <p:spPr bwMode="auto">
            <a:xfrm rot="-10800000">
              <a:off x="3211" y="1985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Line 83"/>
            <p:cNvSpPr>
              <a:spLocks noChangeShapeType="1"/>
            </p:cNvSpPr>
            <p:nvPr/>
          </p:nvSpPr>
          <p:spPr bwMode="auto">
            <a:xfrm flipH="1">
              <a:off x="3211" y="2531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Line 84"/>
            <p:cNvSpPr>
              <a:spLocks noChangeShapeType="1"/>
            </p:cNvSpPr>
            <p:nvPr/>
          </p:nvSpPr>
          <p:spPr bwMode="auto">
            <a:xfrm rot="-10800000">
              <a:off x="3721" y="2418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Line 85"/>
            <p:cNvSpPr>
              <a:spLocks noChangeShapeType="1"/>
            </p:cNvSpPr>
            <p:nvPr/>
          </p:nvSpPr>
          <p:spPr bwMode="auto">
            <a:xfrm rot="-10800000">
              <a:off x="3721" y="2054"/>
              <a:ext cx="0" cy="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Line 86"/>
            <p:cNvSpPr>
              <a:spLocks noChangeShapeType="1"/>
            </p:cNvSpPr>
            <p:nvPr/>
          </p:nvSpPr>
          <p:spPr bwMode="auto">
            <a:xfrm flipH="1">
              <a:off x="3721" y="2495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 rot="-16200000">
              <a:off x="3721" y="2418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 rot="-16200000">
              <a:off x="3615" y="2388"/>
              <a:ext cx="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Line 89"/>
            <p:cNvSpPr>
              <a:spLocks noChangeShapeType="1"/>
            </p:cNvSpPr>
            <p:nvPr/>
          </p:nvSpPr>
          <p:spPr bwMode="auto">
            <a:xfrm rot="16200000" flipH="1">
              <a:off x="3949" y="2267"/>
              <a:ext cx="0" cy="3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45" name="Group 97"/>
            <p:cNvGrpSpPr>
              <a:grpSpLocks/>
            </p:cNvGrpSpPr>
            <p:nvPr/>
          </p:nvGrpSpPr>
          <p:grpSpPr bwMode="auto">
            <a:xfrm flipH="1">
              <a:off x="2290" y="2049"/>
              <a:ext cx="561" cy="768"/>
              <a:chOff x="3752" y="2302"/>
              <a:chExt cx="561" cy="768"/>
            </a:xfrm>
          </p:grpSpPr>
          <p:sp>
            <p:nvSpPr>
              <p:cNvPr id="53339" name="Line 91"/>
              <p:cNvSpPr>
                <a:spLocks noChangeShapeType="1"/>
              </p:cNvSpPr>
              <p:nvPr/>
            </p:nvSpPr>
            <p:spPr bwMode="auto">
              <a:xfrm rot="-10800000">
                <a:off x="3911" y="2666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0" name="Line 92"/>
              <p:cNvSpPr>
                <a:spLocks noChangeShapeType="1"/>
              </p:cNvSpPr>
              <p:nvPr/>
            </p:nvSpPr>
            <p:spPr bwMode="auto">
              <a:xfrm rot="-10800000">
                <a:off x="3911" y="2302"/>
                <a:ext cx="0" cy="3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1" name="Line 93"/>
              <p:cNvSpPr>
                <a:spLocks noChangeShapeType="1"/>
              </p:cNvSpPr>
              <p:nvPr/>
            </p:nvSpPr>
            <p:spPr bwMode="auto">
              <a:xfrm flipH="1">
                <a:off x="3911" y="2743"/>
                <a:ext cx="0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2" name="Line 94"/>
              <p:cNvSpPr>
                <a:spLocks noChangeShapeType="1"/>
              </p:cNvSpPr>
              <p:nvPr/>
            </p:nvSpPr>
            <p:spPr bwMode="auto">
              <a:xfrm rot="-16200000">
                <a:off x="3911" y="2666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3" name="Line 95"/>
              <p:cNvSpPr>
                <a:spLocks noChangeShapeType="1"/>
              </p:cNvSpPr>
              <p:nvPr/>
            </p:nvSpPr>
            <p:spPr bwMode="auto">
              <a:xfrm rot="-16200000">
                <a:off x="3805" y="2636"/>
                <a:ext cx="0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4" name="Line 96"/>
              <p:cNvSpPr>
                <a:spLocks noChangeShapeType="1"/>
              </p:cNvSpPr>
              <p:nvPr/>
            </p:nvSpPr>
            <p:spPr bwMode="auto">
              <a:xfrm rot="16200000" flipH="1">
                <a:off x="4139" y="2515"/>
                <a:ext cx="0" cy="3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372" name="Group 124"/>
          <p:cNvGrpSpPr>
            <a:grpSpLocks/>
          </p:cNvGrpSpPr>
          <p:nvPr/>
        </p:nvGrpSpPr>
        <p:grpSpPr bwMode="auto">
          <a:xfrm>
            <a:off x="6784975" y="4525963"/>
            <a:ext cx="1381125" cy="1479550"/>
            <a:chOff x="4466" y="3027"/>
            <a:chExt cx="870" cy="932"/>
          </a:xfrm>
        </p:grpSpPr>
        <p:sp>
          <p:nvSpPr>
            <p:cNvPr id="53346" name="Rectangle 98"/>
            <p:cNvSpPr>
              <a:spLocks noChangeArrowheads="1"/>
            </p:cNvSpPr>
            <p:nvPr/>
          </p:nvSpPr>
          <p:spPr bwMode="auto">
            <a:xfrm>
              <a:off x="4567" y="3027"/>
              <a:ext cx="642" cy="8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58" name="Group 110"/>
            <p:cNvGrpSpPr>
              <a:grpSpLocks/>
            </p:cNvGrpSpPr>
            <p:nvPr/>
          </p:nvGrpSpPr>
          <p:grpSpPr bwMode="auto">
            <a:xfrm rot="5400000">
              <a:off x="4721" y="2933"/>
              <a:ext cx="360" cy="870"/>
              <a:chOff x="3122" y="2081"/>
              <a:chExt cx="360" cy="870"/>
            </a:xfrm>
          </p:grpSpPr>
          <p:grpSp>
            <p:nvGrpSpPr>
              <p:cNvPr id="53347" name="Group 99"/>
              <p:cNvGrpSpPr>
                <a:grpSpLocks/>
              </p:cNvGrpSpPr>
              <p:nvPr/>
            </p:nvGrpSpPr>
            <p:grpSpPr bwMode="auto">
              <a:xfrm>
                <a:off x="3122" y="2212"/>
                <a:ext cx="0" cy="642"/>
                <a:chOff x="3114" y="2268"/>
                <a:chExt cx="0" cy="642"/>
              </a:xfrm>
            </p:grpSpPr>
            <p:sp>
              <p:nvSpPr>
                <p:cNvPr id="5334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114" y="2592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114" y="2496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0" name="Line 102"/>
                <p:cNvSpPr>
                  <a:spLocks noChangeShapeType="1"/>
                </p:cNvSpPr>
                <p:nvPr/>
              </p:nvSpPr>
              <p:spPr bwMode="auto">
                <a:xfrm>
                  <a:off x="3114" y="226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351" name="Group 103"/>
              <p:cNvGrpSpPr>
                <a:grpSpLocks/>
              </p:cNvGrpSpPr>
              <p:nvPr/>
            </p:nvGrpSpPr>
            <p:grpSpPr bwMode="auto">
              <a:xfrm>
                <a:off x="3482" y="2212"/>
                <a:ext cx="0" cy="642"/>
                <a:chOff x="3114" y="2268"/>
                <a:chExt cx="0" cy="642"/>
              </a:xfrm>
            </p:grpSpPr>
            <p:sp>
              <p:nvSpPr>
                <p:cNvPr id="5335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114" y="2592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114" y="2496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4" name="Line 106"/>
                <p:cNvSpPr>
                  <a:spLocks noChangeShapeType="1"/>
                </p:cNvSpPr>
                <p:nvPr/>
              </p:nvSpPr>
              <p:spPr bwMode="auto">
                <a:xfrm>
                  <a:off x="3114" y="226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55" name="Line 107"/>
              <p:cNvSpPr>
                <a:spLocks noChangeShapeType="1"/>
              </p:cNvSpPr>
              <p:nvPr/>
            </p:nvSpPr>
            <p:spPr bwMode="auto">
              <a:xfrm rot="-10800000">
                <a:off x="3307" y="2520"/>
                <a:ext cx="0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" name="Line 108"/>
              <p:cNvSpPr>
                <a:spLocks noChangeShapeType="1"/>
              </p:cNvSpPr>
              <p:nvPr/>
            </p:nvSpPr>
            <p:spPr bwMode="auto">
              <a:xfrm rot="-10800000">
                <a:off x="3307" y="2081"/>
                <a:ext cx="0" cy="3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" name="Line 109"/>
              <p:cNvSpPr>
                <a:spLocks noChangeShapeType="1"/>
              </p:cNvSpPr>
              <p:nvPr/>
            </p:nvSpPr>
            <p:spPr bwMode="auto">
              <a:xfrm flipH="1">
                <a:off x="3307" y="2627"/>
                <a:ext cx="0" cy="3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9" name="Line 111"/>
            <p:cNvSpPr>
              <a:spLocks noChangeShapeType="1"/>
            </p:cNvSpPr>
            <p:nvPr/>
          </p:nvSpPr>
          <p:spPr bwMode="auto">
            <a:xfrm>
              <a:off x="4566" y="3663"/>
              <a:ext cx="6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61" name="Group 113"/>
            <p:cNvGrpSpPr>
              <a:grpSpLocks/>
            </p:cNvGrpSpPr>
            <p:nvPr/>
          </p:nvGrpSpPr>
          <p:grpSpPr bwMode="auto">
            <a:xfrm>
              <a:off x="4796" y="3658"/>
              <a:ext cx="190" cy="174"/>
              <a:chOff x="3750" y="3810"/>
              <a:chExt cx="126" cy="174"/>
            </a:xfrm>
          </p:grpSpPr>
          <p:sp>
            <p:nvSpPr>
              <p:cNvPr id="53362" name="Line 114"/>
              <p:cNvSpPr>
                <a:spLocks noChangeShapeType="1"/>
              </p:cNvSpPr>
              <p:nvPr/>
            </p:nvSpPr>
            <p:spPr bwMode="auto">
              <a:xfrm>
                <a:off x="3750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" name="Line 115"/>
              <p:cNvSpPr>
                <a:spLocks noChangeShapeType="1"/>
              </p:cNvSpPr>
              <p:nvPr/>
            </p:nvSpPr>
            <p:spPr bwMode="auto">
              <a:xfrm>
                <a:off x="3876" y="3810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64" name="Line 116"/>
            <p:cNvSpPr>
              <a:spLocks noChangeShapeType="1"/>
            </p:cNvSpPr>
            <p:nvPr/>
          </p:nvSpPr>
          <p:spPr bwMode="auto">
            <a:xfrm rot="-10800000">
              <a:off x="4891" y="372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Line 117"/>
            <p:cNvSpPr>
              <a:spLocks noChangeShapeType="1"/>
            </p:cNvSpPr>
            <p:nvPr/>
          </p:nvSpPr>
          <p:spPr bwMode="auto">
            <a:xfrm rot="-10800000">
              <a:off x="4891" y="3539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Line 118"/>
            <p:cNvSpPr>
              <a:spLocks noChangeShapeType="1"/>
            </p:cNvSpPr>
            <p:nvPr/>
          </p:nvSpPr>
          <p:spPr bwMode="auto">
            <a:xfrm flipH="1">
              <a:off x="4891" y="3797"/>
              <a:ext cx="0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69" name="Text Box 121"/>
          <p:cNvSpPr txBox="1">
            <a:spLocks noChangeArrowheads="1"/>
          </p:cNvSpPr>
          <p:nvPr/>
        </p:nvSpPr>
        <p:spPr bwMode="auto">
          <a:xfrm>
            <a:off x="6130925" y="6059488"/>
            <a:ext cx="2471738" cy="5191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Unnecessary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3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3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69" grpId="0" animBg="1"/>
      <p:bldP spid="5336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5" name="Group 113"/>
          <p:cNvGrpSpPr>
            <a:grpSpLocks/>
          </p:cNvGrpSpPr>
          <p:nvPr/>
        </p:nvGrpSpPr>
        <p:grpSpPr bwMode="auto">
          <a:xfrm>
            <a:off x="296863" y="2992438"/>
            <a:ext cx="2624137" cy="2395537"/>
            <a:chOff x="219" y="1933"/>
            <a:chExt cx="1740" cy="1590"/>
          </a:xfrm>
        </p:grpSpPr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219" y="1933"/>
              <a:ext cx="1740" cy="1038"/>
            </a:xfrm>
            <a:custGeom>
              <a:avLst/>
              <a:gdLst/>
              <a:ahLst/>
              <a:cxnLst>
                <a:cxn ang="0">
                  <a:pos x="1032" y="1035"/>
                </a:cxn>
                <a:cxn ang="0">
                  <a:pos x="0" y="439"/>
                </a:cxn>
                <a:cxn ang="0">
                  <a:pos x="0" y="348"/>
                </a:cxn>
                <a:cxn ang="0">
                  <a:pos x="603" y="0"/>
                </a:cxn>
                <a:cxn ang="0">
                  <a:pos x="720" y="0"/>
                </a:cxn>
                <a:cxn ang="0">
                  <a:pos x="1740" y="589"/>
                </a:cxn>
                <a:cxn ang="0">
                  <a:pos x="1740" y="681"/>
                </a:cxn>
                <a:cxn ang="0">
                  <a:pos x="1538" y="804"/>
                </a:cxn>
                <a:cxn ang="0">
                  <a:pos x="1194" y="605"/>
                </a:cxn>
                <a:cxn ang="0">
                  <a:pos x="1006" y="714"/>
                </a:cxn>
                <a:cxn ang="0">
                  <a:pos x="1353" y="914"/>
                </a:cxn>
                <a:cxn ang="0">
                  <a:pos x="1139" y="1038"/>
                </a:cxn>
                <a:cxn ang="0">
                  <a:pos x="1032" y="1035"/>
                </a:cxn>
              </a:cxnLst>
              <a:rect l="0" t="0" r="r" b="b"/>
              <a:pathLst>
                <a:path w="1740" h="1038">
                  <a:moveTo>
                    <a:pt x="1032" y="1035"/>
                  </a:moveTo>
                  <a:lnTo>
                    <a:pt x="0" y="439"/>
                  </a:lnTo>
                  <a:lnTo>
                    <a:pt x="0" y="348"/>
                  </a:lnTo>
                  <a:lnTo>
                    <a:pt x="603" y="0"/>
                  </a:lnTo>
                  <a:lnTo>
                    <a:pt x="720" y="0"/>
                  </a:lnTo>
                  <a:lnTo>
                    <a:pt x="1740" y="589"/>
                  </a:lnTo>
                  <a:lnTo>
                    <a:pt x="1740" y="681"/>
                  </a:lnTo>
                  <a:lnTo>
                    <a:pt x="1538" y="804"/>
                  </a:lnTo>
                  <a:lnTo>
                    <a:pt x="1194" y="605"/>
                  </a:lnTo>
                  <a:lnTo>
                    <a:pt x="1006" y="714"/>
                  </a:lnTo>
                  <a:lnTo>
                    <a:pt x="1353" y="914"/>
                  </a:lnTo>
                  <a:lnTo>
                    <a:pt x="1139" y="1038"/>
                  </a:lnTo>
                  <a:lnTo>
                    <a:pt x="1032" y="1035"/>
                  </a:lnTo>
                  <a:close/>
                </a:path>
              </a:pathLst>
            </a:custGeom>
            <a:solidFill>
              <a:srgbClr val="33CC33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1248" y="2965"/>
              <a:ext cx="117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0"/>
                </a:cxn>
                <a:cxn ang="0">
                  <a:pos x="117" y="186"/>
                </a:cxn>
                <a:cxn ang="0">
                  <a:pos x="0" y="186"/>
                </a:cxn>
                <a:cxn ang="0">
                  <a:pos x="0" y="0"/>
                </a:cxn>
              </a:cxnLst>
              <a:rect l="0" t="0" r="r" b="b"/>
              <a:pathLst>
                <a:path w="117" h="186">
                  <a:moveTo>
                    <a:pt x="0" y="0"/>
                  </a:moveTo>
                  <a:lnTo>
                    <a:pt x="117" y="0"/>
                  </a:lnTo>
                  <a:lnTo>
                    <a:pt x="117" y="186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1242" y="3337"/>
              <a:ext cx="117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0"/>
                </a:cxn>
                <a:cxn ang="0">
                  <a:pos x="117" y="186"/>
                </a:cxn>
                <a:cxn ang="0">
                  <a:pos x="0" y="186"/>
                </a:cxn>
                <a:cxn ang="0">
                  <a:pos x="0" y="0"/>
                </a:cxn>
              </a:cxnLst>
              <a:rect l="0" t="0" r="r" b="b"/>
              <a:pathLst>
                <a:path w="117" h="186">
                  <a:moveTo>
                    <a:pt x="0" y="0"/>
                  </a:moveTo>
                  <a:lnTo>
                    <a:pt x="117" y="0"/>
                  </a:lnTo>
                  <a:lnTo>
                    <a:pt x="117" y="186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1362" y="2845"/>
              <a:ext cx="207" cy="30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07" y="0"/>
                </a:cxn>
                <a:cxn ang="0">
                  <a:pos x="207" y="186"/>
                </a:cxn>
                <a:cxn ang="0">
                  <a:pos x="0" y="306"/>
                </a:cxn>
                <a:cxn ang="0">
                  <a:pos x="0" y="120"/>
                </a:cxn>
              </a:cxnLst>
              <a:rect l="0" t="0" r="r" b="b"/>
              <a:pathLst>
                <a:path w="207" h="306">
                  <a:moveTo>
                    <a:pt x="0" y="120"/>
                  </a:moveTo>
                  <a:lnTo>
                    <a:pt x="207" y="0"/>
                  </a:lnTo>
                  <a:lnTo>
                    <a:pt x="207" y="186"/>
                  </a:lnTo>
                  <a:lnTo>
                    <a:pt x="0" y="30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1755" y="2614"/>
              <a:ext cx="201" cy="309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01" y="0"/>
                </a:cxn>
                <a:cxn ang="0">
                  <a:pos x="198" y="189"/>
                </a:cxn>
                <a:cxn ang="0">
                  <a:pos x="0" y="309"/>
                </a:cxn>
                <a:cxn ang="0">
                  <a:pos x="0" y="123"/>
                </a:cxn>
              </a:cxnLst>
              <a:rect l="0" t="0" r="r" b="b"/>
              <a:pathLst>
                <a:path w="201" h="309">
                  <a:moveTo>
                    <a:pt x="0" y="123"/>
                  </a:moveTo>
                  <a:lnTo>
                    <a:pt x="201" y="0"/>
                  </a:lnTo>
                  <a:lnTo>
                    <a:pt x="198" y="189"/>
                  </a:lnTo>
                  <a:lnTo>
                    <a:pt x="0" y="30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1413" y="2536"/>
              <a:ext cx="342" cy="387"/>
            </a:xfrm>
            <a:custGeom>
              <a:avLst/>
              <a:gdLst/>
              <a:ahLst/>
              <a:cxnLst>
                <a:cxn ang="0">
                  <a:pos x="342" y="387"/>
                </a:cxn>
                <a:cxn ang="0">
                  <a:pos x="0" y="186"/>
                </a:cxn>
                <a:cxn ang="0">
                  <a:pos x="0" y="0"/>
                </a:cxn>
                <a:cxn ang="0">
                  <a:pos x="342" y="197"/>
                </a:cxn>
                <a:cxn ang="0">
                  <a:pos x="342" y="387"/>
                </a:cxn>
              </a:cxnLst>
              <a:rect l="0" t="0" r="r" b="b"/>
              <a:pathLst>
                <a:path w="342" h="387">
                  <a:moveTo>
                    <a:pt x="342" y="387"/>
                  </a:moveTo>
                  <a:lnTo>
                    <a:pt x="0" y="186"/>
                  </a:lnTo>
                  <a:lnTo>
                    <a:pt x="0" y="0"/>
                  </a:lnTo>
                  <a:lnTo>
                    <a:pt x="342" y="197"/>
                  </a:lnTo>
                  <a:lnTo>
                    <a:pt x="342" y="387"/>
                  </a:lnTo>
                  <a:close/>
                </a:path>
              </a:pathLst>
            </a:custGeom>
            <a:solidFill>
              <a:srgbClr val="339933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1218" y="2533"/>
              <a:ext cx="195" cy="205"/>
            </a:xfrm>
            <a:custGeom>
              <a:avLst/>
              <a:gdLst/>
              <a:ahLst/>
              <a:cxnLst>
                <a:cxn ang="0">
                  <a:pos x="195" y="186"/>
                </a:cxn>
                <a:cxn ang="0">
                  <a:pos x="162" y="205"/>
                </a:cxn>
                <a:cxn ang="0">
                  <a:pos x="0" y="111"/>
                </a:cxn>
                <a:cxn ang="0">
                  <a:pos x="195" y="0"/>
                </a:cxn>
                <a:cxn ang="0">
                  <a:pos x="195" y="186"/>
                </a:cxn>
              </a:cxnLst>
              <a:rect l="0" t="0" r="r" b="b"/>
              <a:pathLst>
                <a:path w="195" h="205">
                  <a:moveTo>
                    <a:pt x="195" y="186"/>
                  </a:moveTo>
                  <a:lnTo>
                    <a:pt x="162" y="205"/>
                  </a:lnTo>
                  <a:lnTo>
                    <a:pt x="0" y="111"/>
                  </a:lnTo>
                  <a:lnTo>
                    <a:pt x="195" y="0"/>
                  </a:lnTo>
                  <a:lnTo>
                    <a:pt x="195" y="186"/>
                  </a:lnTo>
                  <a:close/>
                </a:path>
              </a:pathLst>
            </a:custGeom>
            <a:solidFill>
              <a:srgbClr val="0066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738" y="2860"/>
              <a:ext cx="171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6"/>
                </a:cxn>
                <a:cxn ang="0">
                  <a:pos x="171" y="93"/>
                </a:cxn>
                <a:cxn ang="0">
                  <a:pos x="0" y="0"/>
                </a:cxn>
              </a:cxnLst>
              <a:rect l="0" t="0" r="r" b="b"/>
              <a:pathLst>
                <a:path w="171" h="186">
                  <a:moveTo>
                    <a:pt x="0" y="0"/>
                  </a:moveTo>
                  <a:lnTo>
                    <a:pt x="0" y="186"/>
                  </a:lnTo>
                  <a:lnTo>
                    <a:pt x="17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219" y="2371"/>
              <a:ext cx="1032" cy="1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2"/>
                </a:cxn>
                <a:cxn ang="0">
                  <a:pos x="1023" y="1149"/>
                </a:cxn>
                <a:cxn ang="0">
                  <a:pos x="1023" y="969"/>
                </a:cxn>
                <a:cxn ang="0">
                  <a:pos x="519" y="675"/>
                </a:cxn>
                <a:cxn ang="0">
                  <a:pos x="519" y="489"/>
                </a:cxn>
                <a:cxn ang="0">
                  <a:pos x="1032" y="782"/>
                </a:cxn>
                <a:cxn ang="0">
                  <a:pos x="1032" y="597"/>
                </a:cxn>
                <a:cxn ang="0">
                  <a:pos x="0" y="0"/>
                </a:cxn>
              </a:cxnLst>
              <a:rect l="0" t="0" r="r" b="b"/>
              <a:pathLst>
                <a:path w="1032" h="1149">
                  <a:moveTo>
                    <a:pt x="0" y="0"/>
                  </a:moveTo>
                  <a:lnTo>
                    <a:pt x="0" y="552"/>
                  </a:lnTo>
                  <a:lnTo>
                    <a:pt x="1023" y="1149"/>
                  </a:lnTo>
                  <a:lnTo>
                    <a:pt x="1023" y="969"/>
                  </a:lnTo>
                  <a:lnTo>
                    <a:pt x="519" y="675"/>
                  </a:lnTo>
                  <a:lnTo>
                    <a:pt x="519" y="489"/>
                  </a:lnTo>
                  <a:lnTo>
                    <a:pt x="1032" y="782"/>
                  </a:lnTo>
                  <a:lnTo>
                    <a:pt x="1032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737" y="2720"/>
              <a:ext cx="1213" cy="619"/>
            </a:xfrm>
            <a:custGeom>
              <a:avLst/>
              <a:gdLst/>
              <a:ahLst/>
              <a:cxnLst>
                <a:cxn ang="0">
                  <a:pos x="169" y="233"/>
                </a:cxn>
                <a:cxn ang="0">
                  <a:pos x="0" y="328"/>
                </a:cxn>
                <a:cxn ang="0">
                  <a:pos x="505" y="619"/>
                </a:cxn>
                <a:cxn ang="0">
                  <a:pos x="619" y="619"/>
                </a:cxn>
                <a:cxn ang="0">
                  <a:pos x="1210" y="278"/>
                </a:cxn>
                <a:cxn ang="0">
                  <a:pos x="1213" y="212"/>
                </a:cxn>
                <a:cxn ang="0">
                  <a:pos x="1104" y="149"/>
                </a:cxn>
                <a:cxn ang="0">
                  <a:pos x="1018" y="199"/>
                </a:cxn>
                <a:cxn ang="0">
                  <a:pos x="673" y="0"/>
                </a:cxn>
                <a:cxn ang="0">
                  <a:pos x="644" y="17"/>
                </a:cxn>
                <a:cxn ang="0">
                  <a:pos x="830" y="125"/>
                </a:cxn>
                <a:cxn ang="0">
                  <a:pos x="830" y="311"/>
                </a:cxn>
                <a:cxn ang="0">
                  <a:pos x="622" y="431"/>
                </a:cxn>
                <a:cxn ang="0">
                  <a:pos x="514" y="431"/>
                </a:cxn>
                <a:cxn ang="0">
                  <a:pos x="169" y="233"/>
                </a:cxn>
              </a:cxnLst>
              <a:rect l="0" t="0" r="r" b="b"/>
              <a:pathLst>
                <a:path w="1213" h="619">
                  <a:moveTo>
                    <a:pt x="169" y="233"/>
                  </a:moveTo>
                  <a:lnTo>
                    <a:pt x="0" y="328"/>
                  </a:lnTo>
                  <a:lnTo>
                    <a:pt x="505" y="619"/>
                  </a:lnTo>
                  <a:lnTo>
                    <a:pt x="619" y="619"/>
                  </a:lnTo>
                  <a:lnTo>
                    <a:pt x="1210" y="278"/>
                  </a:lnTo>
                  <a:lnTo>
                    <a:pt x="1213" y="212"/>
                  </a:lnTo>
                  <a:lnTo>
                    <a:pt x="1104" y="149"/>
                  </a:lnTo>
                  <a:lnTo>
                    <a:pt x="1018" y="199"/>
                  </a:lnTo>
                  <a:lnTo>
                    <a:pt x="673" y="0"/>
                  </a:lnTo>
                  <a:lnTo>
                    <a:pt x="644" y="17"/>
                  </a:lnTo>
                  <a:lnTo>
                    <a:pt x="830" y="125"/>
                  </a:lnTo>
                  <a:lnTo>
                    <a:pt x="830" y="311"/>
                  </a:lnTo>
                  <a:lnTo>
                    <a:pt x="622" y="431"/>
                  </a:lnTo>
                  <a:lnTo>
                    <a:pt x="514" y="431"/>
                  </a:lnTo>
                  <a:lnTo>
                    <a:pt x="169" y="233"/>
                  </a:lnTo>
                  <a:close/>
                </a:path>
              </a:pathLst>
            </a:custGeom>
            <a:solidFill>
              <a:srgbClr val="33CC33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1356" y="3001"/>
              <a:ext cx="579" cy="522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0" y="522"/>
                </a:cxn>
                <a:cxn ang="0">
                  <a:pos x="579" y="189"/>
                </a:cxn>
                <a:cxn ang="0">
                  <a:pos x="579" y="0"/>
                </a:cxn>
                <a:cxn ang="0">
                  <a:pos x="0" y="339"/>
                </a:cxn>
              </a:cxnLst>
              <a:rect l="0" t="0" r="r" b="b"/>
              <a:pathLst>
                <a:path w="579" h="522">
                  <a:moveTo>
                    <a:pt x="0" y="339"/>
                  </a:moveTo>
                  <a:lnTo>
                    <a:pt x="0" y="522"/>
                  </a:lnTo>
                  <a:lnTo>
                    <a:pt x="579" y="189"/>
                  </a:lnTo>
                  <a:lnTo>
                    <a:pt x="579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1935" y="2932"/>
              <a:ext cx="15" cy="25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9"/>
                </a:cxn>
                <a:cxn ang="0">
                  <a:pos x="0" y="258"/>
                </a:cxn>
                <a:cxn ang="0">
                  <a:pos x="15" y="177"/>
                </a:cxn>
                <a:cxn ang="0">
                  <a:pos x="15" y="0"/>
                </a:cxn>
              </a:cxnLst>
              <a:rect l="0" t="0" r="r" b="b"/>
              <a:pathLst>
                <a:path w="15" h="258">
                  <a:moveTo>
                    <a:pt x="15" y="0"/>
                  </a:moveTo>
                  <a:lnTo>
                    <a:pt x="0" y="69"/>
                  </a:lnTo>
                  <a:lnTo>
                    <a:pt x="0" y="258"/>
                  </a:lnTo>
                  <a:lnTo>
                    <a:pt x="15" y="17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616" y="2136"/>
              <a:ext cx="424" cy="248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2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0" y="1857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</a:rPr>
              <a:t>TWO-VIEW  DRAWING</a:t>
            </a:r>
          </a:p>
        </p:txBody>
      </p:sp>
      <p:grpSp>
        <p:nvGrpSpPr>
          <p:cNvPr id="18546" name="Group 114"/>
          <p:cNvGrpSpPr>
            <a:grpSpLocks/>
          </p:cNvGrpSpPr>
          <p:nvPr/>
        </p:nvGrpSpPr>
        <p:grpSpPr bwMode="auto">
          <a:xfrm>
            <a:off x="3440113" y="4448175"/>
            <a:ext cx="2400300" cy="1476375"/>
            <a:chOff x="2167" y="2802"/>
            <a:chExt cx="1512" cy="930"/>
          </a:xfrm>
        </p:grpSpPr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2167" y="2950"/>
              <a:ext cx="1512" cy="645"/>
            </a:xfrm>
            <a:custGeom>
              <a:avLst/>
              <a:gdLst/>
              <a:ahLst/>
              <a:cxnLst>
                <a:cxn ang="0">
                  <a:pos x="1512" y="231"/>
                </a:cxn>
                <a:cxn ang="0">
                  <a:pos x="1512" y="0"/>
                </a:cxn>
                <a:cxn ang="0">
                  <a:pos x="0" y="3"/>
                </a:cxn>
                <a:cxn ang="0">
                  <a:pos x="0" y="645"/>
                </a:cxn>
                <a:cxn ang="0">
                  <a:pos x="1509" y="645"/>
                </a:cxn>
                <a:cxn ang="0">
                  <a:pos x="1509" y="426"/>
                </a:cxn>
                <a:cxn ang="0">
                  <a:pos x="740" y="426"/>
                </a:cxn>
                <a:cxn ang="0">
                  <a:pos x="740" y="234"/>
                </a:cxn>
                <a:cxn ang="0">
                  <a:pos x="1512" y="231"/>
                </a:cxn>
              </a:cxnLst>
              <a:rect l="0" t="0" r="r" b="b"/>
              <a:pathLst>
                <a:path w="1512" h="645">
                  <a:moveTo>
                    <a:pt x="1512" y="231"/>
                  </a:moveTo>
                  <a:lnTo>
                    <a:pt x="1512" y="0"/>
                  </a:lnTo>
                  <a:lnTo>
                    <a:pt x="0" y="3"/>
                  </a:lnTo>
                  <a:lnTo>
                    <a:pt x="0" y="645"/>
                  </a:lnTo>
                  <a:lnTo>
                    <a:pt x="1509" y="645"/>
                  </a:lnTo>
                  <a:lnTo>
                    <a:pt x="1509" y="426"/>
                  </a:lnTo>
                  <a:lnTo>
                    <a:pt x="740" y="426"/>
                  </a:lnTo>
                  <a:lnTo>
                    <a:pt x="740" y="234"/>
                  </a:lnTo>
                  <a:lnTo>
                    <a:pt x="1512" y="231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3226" y="2950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>
              <a:off x="3226" y="3130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>
              <a:off x="3226" y="3028"/>
              <a:ext cx="0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>
              <a:off x="2236" y="2953"/>
              <a:ext cx="0" cy="6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>
              <a:off x="2296" y="2950"/>
              <a:ext cx="0" cy="6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>
              <a:off x="2296" y="3565"/>
              <a:ext cx="0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19" name="Group 87"/>
            <p:cNvGrpSpPr>
              <a:grpSpLocks/>
            </p:cNvGrpSpPr>
            <p:nvPr/>
          </p:nvGrpSpPr>
          <p:grpSpPr bwMode="auto">
            <a:xfrm>
              <a:off x="2678" y="2950"/>
              <a:ext cx="0" cy="651"/>
              <a:chOff x="2934" y="3078"/>
              <a:chExt cx="0" cy="651"/>
            </a:xfrm>
          </p:grpSpPr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>
                <a:off x="2934" y="3078"/>
                <a:ext cx="0" cy="6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>
                <a:off x="2934" y="3693"/>
                <a:ext cx="0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3595" y="2947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>
              <a:off x="3595" y="3370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62"/>
            <p:cNvSpPr>
              <a:spLocks noChangeShapeType="1"/>
            </p:cNvSpPr>
            <p:nvPr/>
          </p:nvSpPr>
          <p:spPr bwMode="auto">
            <a:xfrm rot="-10800000">
              <a:off x="2489" y="3070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63"/>
            <p:cNvSpPr>
              <a:spLocks noChangeShapeType="1"/>
            </p:cNvSpPr>
            <p:nvPr/>
          </p:nvSpPr>
          <p:spPr bwMode="auto">
            <a:xfrm rot="-10800000">
              <a:off x="2489" y="2802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64"/>
            <p:cNvSpPr>
              <a:spLocks noChangeShapeType="1"/>
            </p:cNvSpPr>
            <p:nvPr/>
          </p:nvSpPr>
          <p:spPr bwMode="auto">
            <a:xfrm flipH="1">
              <a:off x="2489" y="3183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65"/>
            <p:cNvSpPr>
              <a:spLocks noChangeShapeType="1"/>
            </p:cNvSpPr>
            <p:nvPr/>
          </p:nvSpPr>
          <p:spPr bwMode="auto">
            <a:xfrm rot="-10800000">
              <a:off x="2489" y="3421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66"/>
            <p:cNvSpPr>
              <a:spLocks noChangeShapeType="1"/>
            </p:cNvSpPr>
            <p:nvPr/>
          </p:nvSpPr>
          <p:spPr bwMode="auto">
            <a:xfrm flipH="1">
              <a:off x="2489" y="3528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47" name="Group 115"/>
          <p:cNvGrpSpPr>
            <a:grpSpLocks/>
          </p:cNvGrpSpPr>
          <p:nvPr/>
        </p:nvGrpSpPr>
        <p:grpSpPr bwMode="auto">
          <a:xfrm>
            <a:off x="3336925" y="2336800"/>
            <a:ext cx="2505075" cy="1555750"/>
            <a:chOff x="2102" y="1472"/>
            <a:chExt cx="1578" cy="980"/>
          </a:xfrm>
        </p:grpSpPr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2170" y="1472"/>
              <a:ext cx="1510" cy="9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446" y="0"/>
                </a:cxn>
                <a:cxn ang="0">
                  <a:pos x="1510" y="64"/>
                </a:cxn>
                <a:cxn ang="0">
                  <a:pos x="1510" y="896"/>
                </a:cxn>
                <a:cxn ang="0">
                  <a:pos x="1430" y="976"/>
                </a:cxn>
                <a:cxn ang="0">
                  <a:pos x="66" y="977"/>
                </a:cxn>
                <a:cxn ang="0">
                  <a:pos x="0" y="914"/>
                </a:cxn>
                <a:cxn ang="0">
                  <a:pos x="3" y="64"/>
                </a:cxn>
                <a:cxn ang="0">
                  <a:pos x="62" y="0"/>
                </a:cxn>
              </a:cxnLst>
              <a:rect l="0" t="0" r="r" b="b"/>
              <a:pathLst>
                <a:path w="1510" h="977">
                  <a:moveTo>
                    <a:pt x="62" y="0"/>
                  </a:moveTo>
                  <a:lnTo>
                    <a:pt x="1446" y="0"/>
                  </a:lnTo>
                  <a:lnTo>
                    <a:pt x="1510" y="64"/>
                  </a:lnTo>
                  <a:lnTo>
                    <a:pt x="1510" y="896"/>
                  </a:lnTo>
                  <a:lnTo>
                    <a:pt x="1430" y="976"/>
                  </a:lnTo>
                  <a:lnTo>
                    <a:pt x="66" y="977"/>
                  </a:lnTo>
                  <a:lnTo>
                    <a:pt x="0" y="914"/>
                  </a:lnTo>
                  <a:lnTo>
                    <a:pt x="3" y="64"/>
                  </a:lnTo>
                  <a:lnTo>
                    <a:pt x="62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Oval 37"/>
            <p:cNvSpPr>
              <a:spLocks noChangeArrowheads="1"/>
            </p:cNvSpPr>
            <p:nvPr/>
          </p:nvSpPr>
          <p:spPr bwMode="auto">
            <a:xfrm>
              <a:off x="2299" y="1768"/>
              <a:ext cx="375" cy="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3229" y="1834"/>
              <a:ext cx="450" cy="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 rot="-5400000">
              <a:off x="2492" y="1921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 rot="-5400000">
              <a:off x="2699" y="1815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 rot="5400000" flipH="1">
              <a:off x="2255" y="1803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43"/>
            <p:cNvSpPr>
              <a:spLocks noChangeShapeType="1"/>
            </p:cNvSpPr>
            <p:nvPr/>
          </p:nvSpPr>
          <p:spPr bwMode="auto">
            <a:xfrm rot="-10800000">
              <a:off x="2489" y="1918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44"/>
            <p:cNvSpPr>
              <a:spLocks noChangeShapeType="1"/>
            </p:cNvSpPr>
            <p:nvPr/>
          </p:nvSpPr>
          <p:spPr bwMode="auto">
            <a:xfrm rot="-10800000">
              <a:off x="2489" y="1587"/>
              <a:ext cx="0" cy="2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 flipH="1">
              <a:off x="2489" y="2031"/>
              <a:ext cx="0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68"/>
            <p:cNvSpPr>
              <a:spLocks noChangeShapeType="1"/>
            </p:cNvSpPr>
            <p:nvPr/>
          </p:nvSpPr>
          <p:spPr bwMode="auto">
            <a:xfrm flipV="1">
              <a:off x="2908" y="2398"/>
              <a:ext cx="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69"/>
            <p:cNvSpPr>
              <a:spLocks noChangeShapeType="1"/>
            </p:cNvSpPr>
            <p:nvPr/>
          </p:nvSpPr>
          <p:spPr bwMode="auto">
            <a:xfrm flipV="1">
              <a:off x="2908" y="226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71"/>
            <p:cNvSpPr>
              <a:spLocks noChangeShapeType="1"/>
            </p:cNvSpPr>
            <p:nvPr/>
          </p:nvSpPr>
          <p:spPr bwMode="auto">
            <a:xfrm flipV="1">
              <a:off x="2908" y="21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 flipV="1">
              <a:off x="2908" y="199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73"/>
            <p:cNvSpPr>
              <a:spLocks noChangeShapeType="1"/>
            </p:cNvSpPr>
            <p:nvPr/>
          </p:nvSpPr>
          <p:spPr bwMode="auto">
            <a:xfrm flipV="1">
              <a:off x="2908" y="185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74"/>
            <p:cNvSpPr>
              <a:spLocks noChangeShapeType="1"/>
            </p:cNvSpPr>
            <p:nvPr/>
          </p:nvSpPr>
          <p:spPr bwMode="auto">
            <a:xfrm flipV="1">
              <a:off x="2908" y="172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75"/>
            <p:cNvSpPr>
              <a:spLocks noChangeShapeType="1"/>
            </p:cNvSpPr>
            <p:nvPr/>
          </p:nvSpPr>
          <p:spPr bwMode="auto">
            <a:xfrm flipV="1">
              <a:off x="2908" y="158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76"/>
            <p:cNvSpPr>
              <a:spLocks noChangeShapeType="1"/>
            </p:cNvSpPr>
            <p:nvPr/>
          </p:nvSpPr>
          <p:spPr bwMode="auto">
            <a:xfrm flipV="1">
              <a:off x="2908" y="1474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6754813" y="4400550"/>
            <a:ext cx="1566862" cy="1514475"/>
            <a:chOff x="4255" y="2772"/>
            <a:chExt cx="987" cy="954"/>
          </a:xfrm>
        </p:grpSpPr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4261" y="2953"/>
              <a:ext cx="978" cy="64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Freeform 78"/>
            <p:cNvSpPr>
              <a:spLocks/>
            </p:cNvSpPr>
            <p:nvPr/>
          </p:nvSpPr>
          <p:spPr bwMode="auto">
            <a:xfrm>
              <a:off x="4255" y="2950"/>
              <a:ext cx="78" cy="23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237"/>
                </a:cxn>
                <a:cxn ang="0">
                  <a:pos x="0" y="237"/>
                </a:cxn>
              </a:cxnLst>
              <a:rect l="0" t="0" r="r" b="b"/>
              <a:pathLst>
                <a:path w="78" h="237">
                  <a:moveTo>
                    <a:pt x="78" y="0"/>
                  </a:moveTo>
                  <a:lnTo>
                    <a:pt x="78" y="237"/>
                  </a:lnTo>
                  <a:lnTo>
                    <a:pt x="0" y="23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79"/>
            <p:cNvSpPr>
              <a:spLocks/>
            </p:cNvSpPr>
            <p:nvPr/>
          </p:nvSpPr>
          <p:spPr bwMode="auto">
            <a:xfrm flipH="1">
              <a:off x="5161" y="2950"/>
              <a:ext cx="78" cy="23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237"/>
                </a:cxn>
                <a:cxn ang="0">
                  <a:pos x="0" y="237"/>
                </a:cxn>
              </a:cxnLst>
              <a:rect l="0" t="0" r="r" b="b"/>
              <a:pathLst>
                <a:path w="78" h="237">
                  <a:moveTo>
                    <a:pt x="78" y="0"/>
                  </a:moveTo>
                  <a:lnTo>
                    <a:pt x="78" y="237"/>
                  </a:lnTo>
                  <a:lnTo>
                    <a:pt x="0" y="23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80"/>
            <p:cNvSpPr>
              <a:spLocks/>
            </p:cNvSpPr>
            <p:nvPr/>
          </p:nvSpPr>
          <p:spPr bwMode="auto">
            <a:xfrm flipV="1">
              <a:off x="4258" y="3373"/>
              <a:ext cx="78" cy="22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237"/>
                </a:cxn>
                <a:cxn ang="0">
                  <a:pos x="0" y="237"/>
                </a:cxn>
              </a:cxnLst>
              <a:rect l="0" t="0" r="r" b="b"/>
              <a:pathLst>
                <a:path w="78" h="237">
                  <a:moveTo>
                    <a:pt x="78" y="0"/>
                  </a:moveTo>
                  <a:lnTo>
                    <a:pt x="78" y="237"/>
                  </a:lnTo>
                  <a:lnTo>
                    <a:pt x="0" y="23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81"/>
            <p:cNvSpPr>
              <a:spLocks/>
            </p:cNvSpPr>
            <p:nvPr/>
          </p:nvSpPr>
          <p:spPr bwMode="auto">
            <a:xfrm flipH="1" flipV="1">
              <a:off x="5164" y="3373"/>
              <a:ext cx="78" cy="22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237"/>
                </a:cxn>
                <a:cxn ang="0">
                  <a:pos x="0" y="237"/>
                </a:cxn>
              </a:cxnLst>
              <a:rect l="0" t="0" r="r" b="b"/>
              <a:pathLst>
                <a:path w="78" h="237">
                  <a:moveTo>
                    <a:pt x="78" y="0"/>
                  </a:moveTo>
                  <a:lnTo>
                    <a:pt x="78" y="237"/>
                  </a:lnTo>
                  <a:lnTo>
                    <a:pt x="0" y="23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82"/>
            <p:cNvSpPr>
              <a:spLocks noChangeShapeType="1"/>
            </p:cNvSpPr>
            <p:nvPr/>
          </p:nvSpPr>
          <p:spPr bwMode="auto">
            <a:xfrm>
              <a:off x="4258" y="3373"/>
              <a:ext cx="9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auto">
            <a:xfrm>
              <a:off x="4258" y="3187"/>
              <a:ext cx="9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84"/>
            <p:cNvSpPr>
              <a:spLocks noChangeShapeType="1"/>
            </p:cNvSpPr>
            <p:nvPr/>
          </p:nvSpPr>
          <p:spPr bwMode="auto">
            <a:xfrm>
              <a:off x="4624" y="2947"/>
              <a:ext cx="0" cy="2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Line 85"/>
            <p:cNvSpPr>
              <a:spLocks noChangeShapeType="1"/>
            </p:cNvSpPr>
            <p:nvPr/>
          </p:nvSpPr>
          <p:spPr bwMode="auto">
            <a:xfrm>
              <a:off x="4876" y="2944"/>
              <a:ext cx="0" cy="2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26" name="Group 94"/>
            <p:cNvGrpSpPr>
              <a:grpSpLocks/>
            </p:cNvGrpSpPr>
            <p:nvPr/>
          </p:nvGrpSpPr>
          <p:grpSpPr bwMode="auto">
            <a:xfrm>
              <a:off x="4558" y="2950"/>
              <a:ext cx="378" cy="651"/>
              <a:chOff x="4575" y="3078"/>
              <a:chExt cx="378" cy="651"/>
            </a:xfrm>
          </p:grpSpPr>
          <p:grpSp>
            <p:nvGrpSpPr>
              <p:cNvPr id="18520" name="Group 88"/>
              <p:cNvGrpSpPr>
                <a:grpSpLocks/>
              </p:cNvGrpSpPr>
              <p:nvPr/>
            </p:nvGrpSpPr>
            <p:grpSpPr bwMode="auto">
              <a:xfrm>
                <a:off x="4575" y="3078"/>
                <a:ext cx="0" cy="651"/>
                <a:chOff x="2934" y="3078"/>
                <a:chExt cx="0" cy="651"/>
              </a:xfrm>
            </p:grpSpPr>
            <p:sp>
              <p:nvSpPr>
                <p:cNvPr id="18521" name="Line 89"/>
                <p:cNvSpPr>
                  <a:spLocks noChangeShapeType="1"/>
                </p:cNvSpPr>
                <p:nvPr/>
              </p:nvSpPr>
              <p:spPr bwMode="auto">
                <a:xfrm>
                  <a:off x="2934" y="3078"/>
                  <a:ext cx="0" cy="6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2" name="Line 90"/>
                <p:cNvSpPr>
                  <a:spLocks noChangeShapeType="1"/>
                </p:cNvSpPr>
                <p:nvPr/>
              </p:nvSpPr>
              <p:spPr bwMode="auto">
                <a:xfrm>
                  <a:off x="2934" y="3693"/>
                  <a:ext cx="0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3" name="Group 91"/>
              <p:cNvGrpSpPr>
                <a:grpSpLocks/>
              </p:cNvGrpSpPr>
              <p:nvPr/>
            </p:nvGrpSpPr>
            <p:grpSpPr bwMode="auto">
              <a:xfrm>
                <a:off x="4953" y="3078"/>
                <a:ext cx="0" cy="651"/>
                <a:chOff x="2934" y="3078"/>
                <a:chExt cx="0" cy="651"/>
              </a:xfrm>
            </p:grpSpPr>
            <p:sp>
              <p:nvSpPr>
                <p:cNvPr id="18524" name="Line 92"/>
                <p:cNvSpPr>
                  <a:spLocks noChangeShapeType="1"/>
                </p:cNvSpPr>
                <p:nvPr/>
              </p:nvSpPr>
              <p:spPr bwMode="auto">
                <a:xfrm>
                  <a:off x="2934" y="3078"/>
                  <a:ext cx="0" cy="6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5" name="Line 93"/>
                <p:cNvSpPr>
                  <a:spLocks noChangeShapeType="1"/>
                </p:cNvSpPr>
                <p:nvPr/>
              </p:nvSpPr>
              <p:spPr bwMode="auto">
                <a:xfrm>
                  <a:off x="2934" y="3693"/>
                  <a:ext cx="0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 rot="-10800000">
              <a:off x="4748" y="3040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 rot="-10800000">
              <a:off x="4748" y="2772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 flipH="1">
              <a:off x="4748" y="3153"/>
              <a:ext cx="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 rot="-10800000">
              <a:off x="4748" y="3430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 flipH="1">
              <a:off x="4748" y="3522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6245225" y="5908675"/>
            <a:ext cx="2471738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Unnecessary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18541" name="Rectangle 109"/>
          <p:cNvSpPr>
            <a:spLocks noChangeArrowheads="1"/>
          </p:cNvSpPr>
          <p:nvPr/>
        </p:nvSpPr>
        <p:spPr bwMode="auto">
          <a:xfrm>
            <a:off x="266700" y="1104900"/>
            <a:ext cx="8737600" cy="812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42" name="Group 110"/>
          <p:cNvGrpSpPr>
            <a:grpSpLocks/>
          </p:cNvGrpSpPr>
          <p:nvPr/>
        </p:nvGrpSpPr>
        <p:grpSpPr bwMode="auto">
          <a:xfrm>
            <a:off x="266700" y="1130300"/>
            <a:ext cx="8877300" cy="647700"/>
            <a:chOff x="232" y="712"/>
            <a:chExt cx="5592" cy="408"/>
          </a:xfrm>
        </p:grpSpPr>
        <p:sp>
          <p:nvSpPr>
            <p:cNvPr id="18543" name="Text Box 111"/>
            <p:cNvSpPr txBox="1">
              <a:spLocks noChangeArrowheads="1"/>
            </p:cNvSpPr>
            <p:nvPr/>
          </p:nvSpPr>
          <p:spPr bwMode="auto">
            <a:xfrm>
              <a:off x="422" y="712"/>
              <a:ext cx="540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/>
                <a:t>The 3</a:t>
              </a:r>
              <a:r>
                <a:rPr lang="en-US" baseline="30000"/>
                <a:t>rd</a:t>
              </a:r>
              <a:r>
                <a:rPr lang="en-US"/>
                <a:t> view has no significant contours of the object.</a:t>
              </a:r>
              <a:endParaRPr lang="th-TH"/>
            </a:p>
          </p:txBody>
        </p:sp>
        <p:sp>
          <p:nvSpPr>
            <p:cNvPr id="18544" name="Rectangle 112"/>
            <p:cNvSpPr>
              <a:spLocks noChangeArrowheads="1"/>
            </p:cNvSpPr>
            <p:nvPr/>
          </p:nvSpPr>
          <p:spPr bwMode="auto">
            <a:xfrm>
              <a:off x="232" y="872"/>
              <a:ext cx="152" cy="1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" grpId="0" animBg="1"/>
      <p:bldP spid="1853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2416175"/>
            <a:ext cx="7772400" cy="1470025"/>
          </a:xfrm>
        </p:spPr>
        <p:txBody>
          <a:bodyPr/>
          <a:lstStyle/>
          <a:p>
            <a:r>
              <a:rPr lang="en-US" sz="6000" b="1">
                <a:solidFill>
                  <a:schemeClr val="accent2"/>
                </a:solidFill>
              </a:rPr>
              <a:t>Basic  Dimensioning</a:t>
            </a:r>
            <a:endParaRPr lang="th-TH" sz="6000" b="1">
              <a:solidFill>
                <a:schemeClr val="accent2"/>
              </a:solidFill>
            </a:endParaRPr>
          </a:p>
        </p:txBody>
      </p:sp>
      <p:pic>
        <p:nvPicPr>
          <p:cNvPr id="66563" name="Picture 3" descr="plans_top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47813"/>
          </a:xfrm>
          <a:prstGeom prst="rect">
            <a:avLst/>
          </a:prstGeom>
          <a:noFill/>
        </p:spPr>
      </p:pic>
      <p:pic>
        <p:nvPicPr>
          <p:cNvPr id="66564" name="Picture 4" descr="pic_draf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4184650"/>
            <a:ext cx="3579812" cy="2684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342900" y="1524000"/>
            <a:ext cx="4000500" cy="37719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38150" y="1747838"/>
            <a:ext cx="2974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1. Extension lines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23863" y="2465388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2. Dimension lines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36563" y="3116263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3. Leader lines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36563" y="3802063"/>
            <a:ext cx="374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4. Dimension numbers</a:t>
            </a: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436563" y="4513263"/>
            <a:ext cx="2401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5. Local notes</a:t>
            </a: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0" y="177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</a:rPr>
              <a:t>COMPONENTS</a:t>
            </a:r>
            <a:endParaRPr lang="th-TH" sz="4000" b="1">
              <a:solidFill>
                <a:srgbClr val="CC3300"/>
              </a:solidFill>
            </a:endParaRPr>
          </a:p>
        </p:txBody>
      </p:sp>
      <p:grpSp>
        <p:nvGrpSpPr>
          <p:cNvPr id="67689" name="Group 105"/>
          <p:cNvGrpSpPr>
            <a:grpSpLocks/>
          </p:cNvGrpSpPr>
          <p:nvPr/>
        </p:nvGrpSpPr>
        <p:grpSpPr bwMode="auto">
          <a:xfrm>
            <a:off x="4797425" y="2590800"/>
            <a:ext cx="2838450" cy="1885950"/>
            <a:chOff x="3022" y="1632"/>
            <a:chExt cx="1788" cy="1188"/>
          </a:xfrm>
        </p:grpSpPr>
        <p:sp>
          <p:nvSpPr>
            <p:cNvPr id="67604" name="Oval 20"/>
            <p:cNvSpPr>
              <a:spLocks noChangeArrowheads="1"/>
            </p:cNvSpPr>
            <p:nvPr/>
          </p:nvSpPr>
          <p:spPr bwMode="auto">
            <a:xfrm rot="5400000">
              <a:off x="3179" y="2029"/>
              <a:ext cx="425" cy="4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Arc 56"/>
            <p:cNvSpPr>
              <a:spLocks/>
            </p:cNvSpPr>
            <p:nvPr/>
          </p:nvSpPr>
          <p:spPr bwMode="auto">
            <a:xfrm>
              <a:off x="4360" y="1632"/>
              <a:ext cx="449" cy="4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Freeform 57"/>
            <p:cNvSpPr>
              <a:spLocks/>
            </p:cNvSpPr>
            <p:nvPr/>
          </p:nvSpPr>
          <p:spPr bwMode="auto">
            <a:xfrm rot="5400000">
              <a:off x="3322" y="1332"/>
              <a:ext cx="1188" cy="178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1188" y="0"/>
                </a:cxn>
                <a:cxn ang="0">
                  <a:pos x="1188" y="1788"/>
                </a:cxn>
                <a:cxn ang="0">
                  <a:pos x="0" y="1788"/>
                </a:cxn>
                <a:cxn ang="0">
                  <a:pos x="0" y="438"/>
                </a:cxn>
              </a:cxnLst>
              <a:rect l="0" t="0" r="r" b="b"/>
              <a:pathLst>
                <a:path w="1188" h="1788">
                  <a:moveTo>
                    <a:pt x="444" y="0"/>
                  </a:moveTo>
                  <a:lnTo>
                    <a:pt x="1188" y="0"/>
                  </a:lnTo>
                  <a:lnTo>
                    <a:pt x="1188" y="1788"/>
                  </a:lnTo>
                  <a:lnTo>
                    <a:pt x="0" y="1788"/>
                  </a:lnTo>
                  <a:lnTo>
                    <a:pt x="0" y="43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Oval 59"/>
            <p:cNvSpPr>
              <a:spLocks noChangeArrowheads="1"/>
            </p:cNvSpPr>
            <p:nvPr/>
          </p:nvSpPr>
          <p:spPr bwMode="auto">
            <a:xfrm rot="5400000">
              <a:off x="4019" y="2029"/>
              <a:ext cx="425" cy="4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Line 60"/>
            <p:cNvSpPr>
              <a:spLocks noChangeShapeType="1"/>
            </p:cNvSpPr>
            <p:nvPr/>
          </p:nvSpPr>
          <p:spPr bwMode="auto">
            <a:xfrm rot="-5400000">
              <a:off x="3390" y="2209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5" name="Line 61"/>
            <p:cNvSpPr>
              <a:spLocks noChangeShapeType="1"/>
            </p:cNvSpPr>
            <p:nvPr/>
          </p:nvSpPr>
          <p:spPr bwMode="auto">
            <a:xfrm rot="-5400000">
              <a:off x="3606" y="2108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6" name="Line 62"/>
            <p:cNvSpPr>
              <a:spLocks noChangeShapeType="1"/>
            </p:cNvSpPr>
            <p:nvPr/>
          </p:nvSpPr>
          <p:spPr bwMode="auto">
            <a:xfrm rot="5400000" flipH="1">
              <a:off x="3163" y="2103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7" name="Line 63"/>
            <p:cNvSpPr>
              <a:spLocks noChangeShapeType="1"/>
            </p:cNvSpPr>
            <p:nvPr/>
          </p:nvSpPr>
          <p:spPr bwMode="auto">
            <a:xfrm rot="-10800000">
              <a:off x="3387" y="2206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8" name="Line 64"/>
            <p:cNvSpPr>
              <a:spLocks noChangeShapeType="1"/>
            </p:cNvSpPr>
            <p:nvPr/>
          </p:nvSpPr>
          <p:spPr bwMode="auto">
            <a:xfrm rot="-10800000">
              <a:off x="3387" y="1879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65"/>
            <p:cNvSpPr>
              <a:spLocks noChangeShapeType="1"/>
            </p:cNvSpPr>
            <p:nvPr/>
          </p:nvSpPr>
          <p:spPr bwMode="auto">
            <a:xfrm rot="-10800000">
              <a:off x="3387" y="2325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0" name="Line 66"/>
            <p:cNvSpPr>
              <a:spLocks noChangeShapeType="1"/>
            </p:cNvSpPr>
            <p:nvPr/>
          </p:nvSpPr>
          <p:spPr bwMode="auto">
            <a:xfrm rot="-5400000">
              <a:off x="4236" y="2209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Line 67"/>
            <p:cNvSpPr>
              <a:spLocks noChangeShapeType="1"/>
            </p:cNvSpPr>
            <p:nvPr/>
          </p:nvSpPr>
          <p:spPr bwMode="auto">
            <a:xfrm rot="-5400000">
              <a:off x="4452" y="2108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2" name="Line 68"/>
            <p:cNvSpPr>
              <a:spLocks noChangeShapeType="1"/>
            </p:cNvSpPr>
            <p:nvPr/>
          </p:nvSpPr>
          <p:spPr bwMode="auto">
            <a:xfrm rot="5400000" flipH="1">
              <a:off x="4009" y="2103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3" name="Line 69"/>
            <p:cNvSpPr>
              <a:spLocks noChangeShapeType="1"/>
            </p:cNvSpPr>
            <p:nvPr/>
          </p:nvSpPr>
          <p:spPr bwMode="auto">
            <a:xfrm rot="-10800000">
              <a:off x="4233" y="2206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70"/>
            <p:cNvSpPr>
              <a:spLocks noChangeShapeType="1"/>
            </p:cNvSpPr>
            <p:nvPr/>
          </p:nvSpPr>
          <p:spPr bwMode="auto">
            <a:xfrm rot="-10800000">
              <a:off x="4233" y="1879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5" name="Line 71"/>
            <p:cNvSpPr>
              <a:spLocks noChangeShapeType="1"/>
            </p:cNvSpPr>
            <p:nvPr/>
          </p:nvSpPr>
          <p:spPr bwMode="auto">
            <a:xfrm rot="-10800000">
              <a:off x="4233" y="2325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61" name="Group 77"/>
          <p:cNvGrpSpPr>
            <a:grpSpLocks/>
          </p:cNvGrpSpPr>
          <p:nvPr/>
        </p:nvGrpSpPr>
        <p:grpSpPr bwMode="auto">
          <a:xfrm>
            <a:off x="4787900" y="4533900"/>
            <a:ext cx="2844800" cy="685800"/>
            <a:chOff x="3296" y="2664"/>
            <a:chExt cx="1792" cy="432"/>
          </a:xfrm>
        </p:grpSpPr>
        <p:sp>
          <p:nvSpPr>
            <p:cNvPr id="67657" name="Line 73"/>
            <p:cNvSpPr>
              <a:spLocks noChangeShapeType="1"/>
            </p:cNvSpPr>
            <p:nvPr/>
          </p:nvSpPr>
          <p:spPr bwMode="auto">
            <a:xfrm>
              <a:off x="3296" y="2664"/>
              <a:ext cx="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8" name="Line 74"/>
            <p:cNvSpPr>
              <a:spLocks noChangeShapeType="1"/>
            </p:cNvSpPr>
            <p:nvPr/>
          </p:nvSpPr>
          <p:spPr bwMode="auto">
            <a:xfrm>
              <a:off x="5088" y="2664"/>
              <a:ext cx="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>
            <a:off x="5384800" y="2028825"/>
            <a:ext cx="1333500" cy="892175"/>
            <a:chOff x="3672" y="1080"/>
            <a:chExt cx="840" cy="568"/>
          </a:xfrm>
        </p:grpSpPr>
        <p:sp>
          <p:nvSpPr>
            <p:cNvPr id="67659" name="Line 75"/>
            <p:cNvSpPr>
              <a:spLocks noChangeShapeType="1"/>
            </p:cNvSpPr>
            <p:nvPr/>
          </p:nvSpPr>
          <p:spPr bwMode="auto">
            <a:xfrm flipV="1">
              <a:off x="3672" y="1080"/>
              <a:ext cx="0" cy="5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0" name="Line 76"/>
            <p:cNvSpPr>
              <a:spLocks noChangeShapeType="1"/>
            </p:cNvSpPr>
            <p:nvPr/>
          </p:nvSpPr>
          <p:spPr bwMode="auto">
            <a:xfrm flipV="1">
              <a:off x="4512" y="1080"/>
              <a:ext cx="0" cy="5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65" name="Group 81"/>
          <p:cNvGrpSpPr>
            <a:grpSpLocks/>
          </p:cNvGrpSpPr>
          <p:nvPr/>
        </p:nvGrpSpPr>
        <p:grpSpPr bwMode="auto">
          <a:xfrm>
            <a:off x="4800600" y="2032000"/>
            <a:ext cx="584200" cy="876300"/>
            <a:chOff x="3304" y="1088"/>
            <a:chExt cx="368" cy="552"/>
          </a:xfrm>
        </p:grpSpPr>
        <p:sp>
          <p:nvSpPr>
            <p:cNvPr id="67663" name="Line 79"/>
            <p:cNvSpPr>
              <a:spLocks noChangeShapeType="1"/>
            </p:cNvSpPr>
            <p:nvPr/>
          </p:nvSpPr>
          <p:spPr bwMode="auto">
            <a:xfrm flipV="1">
              <a:off x="3672" y="1088"/>
              <a:ext cx="0" cy="5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Line 80"/>
            <p:cNvSpPr>
              <a:spLocks noChangeShapeType="1"/>
            </p:cNvSpPr>
            <p:nvPr/>
          </p:nvSpPr>
          <p:spPr bwMode="auto">
            <a:xfrm flipV="1">
              <a:off x="3304" y="1088"/>
              <a:ext cx="0" cy="3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66" name="Line 82"/>
          <p:cNvSpPr>
            <a:spLocks noChangeShapeType="1"/>
          </p:cNvSpPr>
          <p:nvPr/>
        </p:nvSpPr>
        <p:spPr bwMode="auto">
          <a:xfrm>
            <a:off x="4800600" y="2095500"/>
            <a:ext cx="584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sm" len="med"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67" name="Line 83"/>
          <p:cNvSpPr>
            <a:spLocks noChangeShapeType="1"/>
          </p:cNvSpPr>
          <p:nvPr/>
        </p:nvSpPr>
        <p:spPr bwMode="auto">
          <a:xfrm>
            <a:off x="5386388" y="2095500"/>
            <a:ext cx="1336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sm" len="med"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68" name="Line 84"/>
          <p:cNvSpPr>
            <a:spLocks noChangeShapeType="1"/>
          </p:cNvSpPr>
          <p:nvPr/>
        </p:nvSpPr>
        <p:spPr bwMode="auto">
          <a:xfrm>
            <a:off x="4784725" y="5130800"/>
            <a:ext cx="28479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sm" len="med"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69" name="Freeform 85"/>
          <p:cNvSpPr>
            <a:spLocks/>
          </p:cNvSpPr>
          <p:nvPr/>
        </p:nvSpPr>
        <p:spPr bwMode="auto">
          <a:xfrm>
            <a:off x="6851650" y="2286000"/>
            <a:ext cx="371475" cy="973138"/>
          </a:xfrm>
          <a:custGeom>
            <a:avLst/>
            <a:gdLst/>
            <a:ahLst/>
            <a:cxnLst>
              <a:cxn ang="0">
                <a:pos x="0" y="613"/>
              </a:cxn>
              <a:cxn ang="0">
                <a:pos x="234" y="0"/>
              </a:cxn>
            </a:cxnLst>
            <a:rect l="0" t="0" r="r" b="b"/>
            <a:pathLst>
              <a:path w="234" h="613">
                <a:moveTo>
                  <a:pt x="0" y="613"/>
                </a:moveTo>
                <a:lnTo>
                  <a:pt x="234" y="0"/>
                </a:ln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arrow" w="sm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70" name="Line 86"/>
          <p:cNvSpPr>
            <a:spLocks noChangeShapeType="1"/>
          </p:cNvSpPr>
          <p:nvPr/>
        </p:nvSpPr>
        <p:spPr bwMode="auto">
          <a:xfrm>
            <a:off x="7213600" y="2295525"/>
            <a:ext cx="2190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7677" name="Group 93"/>
          <p:cNvGrpSpPr>
            <a:grpSpLocks/>
          </p:cNvGrpSpPr>
          <p:nvPr/>
        </p:nvGrpSpPr>
        <p:grpSpPr bwMode="auto">
          <a:xfrm>
            <a:off x="7072313" y="2625725"/>
            <a:ext cx="738187" cy="635000"/>
            <a:chOff x="4710" y="1431"/>
            <a:chExt cx="453" cy="389"/>
          </a:xfrm>
        </p:grpSpPr>
        <p:sp>
          <p:nvSpPr>
            <p:cNvPr id="67671" name="Line 87"/>
            <p:cNvSpPr>
              <a:spLocks noChangeShapeType="1"/>
            </p:cNvSpPr>
            <p:nvPr/>
          </p:nvSpPr>
          <p:spPr bwMode="auto">
            <a:xfrm flipV="1">
              <a:off x="4710" y="1590"/>
              <a:ext cx="270" cy="23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2" name="Line 88"/>
            <p:cNvSpPr>
              <a:spLocks noChangeShapeType="1"/>
            </p:cNvSpPr>
            <p:nvPr/>
          </p:nvSpPr>
          <p:spPr bwMode="auto">
            <a:xfrm flipV="1">
              <a:off x="4974" y="1431"/>
              <a:ext cx="189" cy="16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73" name="Line 89"/>
          <p:cNvSpPr>
            <a:spLocks noChangeShapeType="1"/>
          </p:cNvSpPr>
          <p:nvPr/>
        </p:nvSpPr>
        <p:spPr bwMode="auto">
          <a:xfrm>
            <a:off x="7808913" y="2628900"/>
            <a:ext cx="2190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78" name="Text Box 94"/>
          <p:cNvSpPr txBox="1">
            <a:spLocks noChangeArrowheads="1"/>
          </p:cNvSpPr>
          <p:nvPr/>
        </p:nvSpPr>
        <p:spPr bwMode="auto">
          <a:xfrm>
            <a:off x="4829175" y="17653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10</a:t>
            </a:r>
            <a:endParaRPr lang="th-TH" sz="1800" b="1">
              <a:latin typeface="Swis721 LtEx BT" pitchFamily="34" charset="0"/>
            </a:endParaRPr>
          </a:p>
        </p:txBody>
      </p:sp>
      <p:sp>
        <p:nvSpPr>
          <p:cNvPr id="67679" name="Text Box 95"/>
          <p:cNvSpPr txBox="1">
            <a:spLocks noChangeArrowheads="1"/>
          </p:cNvSpPr>
          <p:nvPr/>
        </p:nvSpPr>
        <p:spPr bwMode="auto">
          <a:xfrm>
            <a:off x="5794375" y="17621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27</a:t>
            </a:r>
            <a:endParaRPr lang="th-TH" sz="1800" b="1">
              <a:latin typeface="Swis721 LtEx BT" pitchFamily="34" charset="0"/>
            </a:endParaRPr>
          </a:p>
        </p:txBody>
      </p:sp>
      <p:sp>
        <p:nvSpPr>
          <p:cNvPr id="67680" name="Text Box 96"/>
          <p:cNvSpPr txBox="1">
            <a:spLocks noChangeArrowheads="1"/>
          </p:cNvSpPr>
          <p:nvPr/>
        </p:nvSpPr>
        <p:spPr bwMode="auto">
          <a:xfrm>
            <a:off x="5978525" y="48069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43</a:t>
            </a:r>
            <a:endParaRPr lang="th-TH" sz="1800" b="1">
              <a:latin typeface="Swis721 LtEx BT" pitchFamily="34" charset="0"/>
            </a:endParaRPr>
          </a:p>
        </p:txBody>
      </p:sp>
      <p:sp>
        <p:nvSpPr>
          <p:cNvPr id="67681" name="Text Box 97"/>
          <p:cNvSpPr txBox="1">
            <a:spLocks noChangeArrowheads="1"/>
          </p:cNvSpPr>
          <p:nvPr/>
        </p:nvSpPr>
        <p:spPr bwMode="auto">
          <a:xfrm>
            <a:off x="7075488" y="1981200"/>
            <a:ext cx="200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10 Drill, 2 Holes</a:t>
            </a:r>
            <a:endParaRPr lang="th-TH" sz="1800" b="1">
              <a:latin typeface="Swis721 LtEx BT" pitchFamily="34" charset="0"/>
            </a:endParaRPr>
          </a:p>
        </p:txBody>
      </p:sp>
      <p:sp>
        <p:nvSpPr>
          <p:cNvPr id="67682" name="Text Box 98"/>
          <p:cNvSpPr txBox="1">
            <a:spLocks noChangeArrowheads="1"/>
          </p:cNvSpPr>
          <p:nvPr/>
        </p:nvSpPr>
        <p:spPr bwMode="auto">
          <a:xfrm>
            <a:off x="7731125" y="231298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R16</a:t>
            </a:r>
            <a:endParaRPr lang="th-TH" sz="1800" b="1">
              <a:latin typeface="Swis721 LtEx BT" pitchFamily="34" charset="0"/>
            </a:endParaRPr>
          </a:p>
        </p:txBody>
      </p:sp>
      <p:grpSp>
        <p:nvGrpSpPr>
          <p:cNvPr id="67686" name="Group 102"/>
          <p:cNvGrpSpPr>
            <a:grpSpLocks/>
          </p:cNvGrpSpPr>
          <p:nvPr/>
        </p:nvGrpSpPr>
        <p:grpSpPr bwMode="auto">
          <a:xfrm>
            <a:off x="7353300" y="3560763"/>
            <a:ext cx="889000" cy="922337"/>
            <a:chOff x="4632" y="2243"/>
            <a:chExt cx="560" cy="581"/>
          </a:xfrm>
        </p:grpSpPr>
        <p:sp>
          <p:nvSpPr>
            <p:cNvPr id="67683" name="Line 99"/>
            <p:cNvSpPr>
              <a:spLocks noChangeShapeType="1"/>
            </p:cNvSpPr>
            <p:nvPr/>
          </p:nvSpPr>
          <p:spPr bwMode="auto">
            <a:xfrm>
              <a:off x="4632" y="2243"/>
              <a:ext cx="55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4" name="Line 100"/>
            <p:cNvSpPr>
              <a:spLocks noChangeShapeType="1"/>
            </p:cNvSpPr>
            <p:nvPr/>
          </p:nvSpPr>
          <p:spPr bwMode="auto">
            <a:xfrm>
              <a:off x="4840" y="2824"/>
              <a:ext cx="35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87" name="Line 103"/>
          <p:cNvSpPr>
            <a:spLocks noChangeShapeType="1"/>
          </p:cNvSpPr>
          <p:nvPr/>
        </p:nvSpPr>
        <p:spPr bwMode="auto">
          <a:xfrm>
            <a:off x="8166100" y="3556000"/>
            <a:ext cx="0" cy="9271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sm" len="med"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88" name="Text Box 104"/>
          <p:cNvSpPr txBox="1">
            <a:spLocks noChangeArrowheads="1"/>
          </p:cNvSpPr>
          <p:nvPr/>
        </p:nvSpPr>
        <p:spPr bwMode="auto">
          <a:xfrm rot="-5400000">
            <a:off x="7803357" y="3844131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Swis721 LtEx BT" pitchFamily="34" charset="0"/>
              </a:rPr>
              <a:t>17</a:t>
            </a:r>
            <a:endParaRPr lang="th-TH" sz="1800" b="1">
              <a:latin typeface="Swis721 Lt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1000"/>
                                        <p:tgtEl>
                                          <p:spTgt spid="6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7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6" grpId="0" animBg="1"/>
      <p:bldP spid="67589" grpId="0"/>
      <p:bldP spid="67589" grpId="1"/>
      <p:bldP spid="67589" grpId="2"/>
      <p:bldP spid="67590" grpId="0"/>
      <p:bldP spid="67590" grpId="1"/>
      <p:bldP spid="67590" grpId="2"/>
      <p:bldP spid="67590" grpId="3"/>
      <p:bldP spid="67590" grpId="4"/>
      <p:bldP spid="67591" grpId="0"/>
      <p:bldP spid="67591" grpId="1"/>
      <p:bldP spid="67591" grpId="2"/>
      <p:bldP spid="67591" grpId="3"/>
      <p:bldP spid="67591" grpId="4"/>
      <p:bldP spid="67593" grpId="0"/>
      <p:bldP spid="67593" grpId="1"/>
      <p:bldP spid="67593" grpId="3"/>
      <p:bldP spid="67593" grpId="4"/>
      <p:bldP spid="67593" grpId="5"/>
      <p:bldP spid="67636" grpId="0"/>
      <p:bldP spid="67636" grpId="1"/>
      <p:bldP spid="67636" grpId="2"/>
      <p:bldP spid="67666" grpId="0" animBg="1"/>
      <p:bldP spid="67667" grpId="0" animBg="1"/>
      <p:bldP spid="67668" grpId="0" animBg="1"/>
      <p:bldP spid="67669" grpId="0" animBg="1"/>
      <p:bldP spid="67670" grpId="0" animBg="1"/>
      <p:bldP spid="67673" grpId="0" animBg="1"/>
      <p:bldP spid="67678" grpId="0"/>
      <p:bldP spid="67679" grpId="0"/>
      <p:bldP spid="67680" grpId="0"/>
      <p:bldP spid="67681" grpId="0"/>
      <p:bldP spid="67682" grpId="0"/>
      <p:bldP spid="67687" grpId="0" animBg="1"/>
      <p:bldP spid="676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315309"/>
            <a:ext cx="8481848" cy="61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95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17" y="378371"/>
            <a:ext cx="5722883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77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" y="472966"/>
            <a:ext cx="7709337" cy="56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3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4" y="425669"/>
            <a:ext cx="5738648" cy="50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8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439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343731"/>
      </p:ext>
    </p:extLst>
  </p:cSld>
  <p:clrMapOvr>
    <a:masterClrMapping/>
  </p:clrMapOvr>
  <p:transition spd="med">
    <p:push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0" y="228600"/>
            <a:ext cx="7110250" cy="578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545"/>
            <a:ext cx="8103476" cy="59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35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362608"/>
            <a:ext cx="8166538" cy="577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40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488731"/>
            <a:ext cx="8560676" cy="5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331076"/>
            <a:ext cx="8324193" cy="602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83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898635"/>
            <a:ext cx="8718331" cy="32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99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73" y="268014"/>
            <a:ext cx="6227379" cy="58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10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425669"/>
            <a:ext cx="7725104" cy="60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34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" y="157655"/>
            <a:ext cx="6873766" cy="61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2" y="662152"/>
            <a:ext cx="7882758" cy="5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4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91550" cy="60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93338"/>
      </p:ext>
    </p:extLst>
  </p:cSld>
  <p:clrMapOvr>
    <a:masterClrMapping/>
  </p:clrMapOvr>
  <p:transition spd="med">
    <p:push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B903-0A7A-42C9-B47B-DD8F926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42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Drawing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1FF9-1EF7-4755-B488-C7D1199C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6942"/>
            <a:ext cx="8229600" cy="50992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three-dimensional objects have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associated with an object’s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side-to-side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dimension. </a:t>
            </a:r>
          </a:p>
          <a:p>
            <a:pPr lvl="0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measure of an object from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top-to-bottom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associated with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front-to-back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distance. </a:t>
            </a:r>
          </a:p>
        </p:txBody>
      </p:sp>
    </p:spTree>
    <p:extLst>
      <p:ext uri="{BB962C8B-B14F-4D97-AF65-F5344CB8AC3E}">
        <p14:creationId xmlns:p14="http://schemas.microsoft.com/office/powerpoint/2010/main" val="2493221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07F4-3419-4C1D-B160-7F0F2139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300"/>
            <a:ext cx="8229600" cy="639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Layout of drawing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FFAE5E-6255-42E1-89AE-C9A2D40D1D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129" y="1111348"/>
            <a:ext cx="7828671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1892A-7530-4741-834D-7E0F9CB21B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8129" y="4304714"/>
            <a:ext cx="7828671" cy="23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8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EEF0AC-E63E-4B42-891C-689A50D7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309" y="731837"/>
            <a:ext cx="5028028" cy="32215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640A72-1AC0-43D6-BE18-40595063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639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Layout of drawing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9553B-6B4B-4E7D-A9F5-118ED507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79" y="4035738"/>
            <a:ext cx="3755121" cy="22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1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88BB-8693-4571-B4E0-B5133753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851525"/>
          </a:xfrm>
        </p:spPr>
        <p:txBody>
          <a:bodyPr/>
          <a:lstStyle/>
          <a:p>
            <a:r>
              <a:rPr lang="en-US" sz="2000" b="1" dirty="0"/>
              <a:t>Step 1; </a:t>
            </a:r>
            <a:r>
              <a:rPr lang="en-US" sz="2000" dirty="0"/>
              <a:t>draw border line and title block.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31D9EF-E7CF-4ABA-82F7-509D5362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marL="6350" marR="617220" indent="-6350">
              <a:lnSpc>
                <a:spcPct val="107000"/>
              </a:lnSpc>
              <a:spcBef>
                <a:spcPts val="0"/>
              </a:spcBef>
              <a:spcAft>
                <a:spcPts val="1245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Steps to centering the drawing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AE5B1-D36D-4F24-9BC6-69B7185BC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4010" y="1209507"/>
            <a:ext cx="5935980" cy="56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1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D7C6-D0BE-4BE9-A1E9-08B12B5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Step 2</a:t>
            </a:r>
            <a:r>
              <a:rPr lang="en-US" sz="2400" dirty="0">
                <a:solidFill>
                  <a:srgbClr val="FF0000"/>
                </a:solidFill>
              </a:rPr>
              <a:t>; draw diagonal lines from the corners of the net working area.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02FFFF-AD86-4400-8D89-CB86AE647306}"/>
              </a:ext>
            </a:extLst>
          </p:cNvPr>
          <p:cNvGrpSpPr/>
          <p:nvPr/>
        </p:nvGrpSpPr>
        <p:grpSpPr>
          <a:xfrm>
            <a:off x="1574482" y="1237957"/>
            <a:ext cx="6011730" cy="5090836"/>
            <a:chOff x="0" y="0"/>
            <a:chExt cx="6012265" cy="57259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E9FD4E-DD69-4C03-8D11-9599ED357983}"/>
                </a:ext>
              </a:extLst>
            </p:cNvPr>
            <p:cNvSpPr/>
            <p:nvPr/>
          </p:nvSpPr>
          <p:spPr>
            <a:xfrm>
              <a:off x="5944870" y="542752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511EA3-650F-49F5-ACA3-8064A7B0658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74" cy="5606326"/>
            </a:xfrm>
            <a:prstGeom prst="rect">
              <a:avLst/>
            </a:prstGeom>
          </p:spPr>
        </p:pic>
        <p:sp>
          <p:nvSpPr>
            <p:cNvPr id="7" name="Shape 222">
              <a:extLst>
                <a:ext uri="{FF2B5EF4-FFF2-40B4-BE49-F238E27FC236}">
                  <a16:creationId xmlns:a16="http://schemas.microsoft.com/office/drawing/2014/main" id="{8FC3E57E-894C-4028-BB4F-8976ECD7F0A8}"/>
                </a:ext>
              </a:extLst>
            </p:cNvPr>
            <p:cNvSpPr/>
            <p:nvPr/>
          </p:nvSpPr>
          <p:spPr>
            <a:xfrm>
              <a:off x="723265" y="709220"/>
              <a:ext cx="4352925" cy="3343275"/>
            </a:xfrm>
            <a:custGeom>
              <a:avLst/>
              <a:gdLst/>
              <a:ahLst/>
              <a:cxnLst/>
              <a:rect l="0" t="0" r="0" b="0"/>
              <a:pathLst>
                <a:path w="4352925" h="3343275">
                  <a:moveTo>
                    <a:pt x="0" y="3343275"/>
                  </a:moveTo>
                  <a:lnTo>
                    <a:pt x="4352925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223">
              <a:extLst>
                <a:ext uri="{FF2B5EF4-FFF2-40B4-BE49-F238E27FC236}">
                  <a16:creationId xmlns:a16="http://schemas.microsoft.com/office/drawing/2014/main" id="{28A24A6A-FAB7-4B75-A445-C147C50A010D}"/>
                </a:ext>
              </a:extLst>
            </p:cNvPr>
            <p:cNvSpPr/>
            <p:nvPr/>
          </p:nvSpPr>
          <p:spPr>
            <a:xfrm>
              <a:off x="723265" y="708585"/>
              <a:ext cx="4352925" cy="3343275"/>
            </a:xfrm>
            <a:custGeom>
              <a:avLst/>
              <a:gdLst/>
              <a:ahLst/>
              <a:cxnLst/>
              <a:rect l="0" t="0" r="0" b="0"/>
              <a:pathLst>
                <a:path w="4352925" h="3343275">
                  <a:moveTo>
                    <a:pt x="0" y="0"/>
                  </a:moveTo>
                  <a:lnTo>
                    <a:pt x="4352925" y="334327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8123">
              <a:extLst>
                <a:ext uri="{FF2B5EF4-FFF2-40B4-BE49-F238E27FC236}">
                  <a16:creationId xmlns:a16="http://schemas.microsoft.com/office/drawing/2014/main" id="{C0561468-5B97-4312-B069-FBB8E06F4A40}"/>
                </a:ext>
              </a:extLst>
            </p:cNvPr>
            <p:cNvSpPr/>
            <p:nvPr/>
          </p:nvSpPr>
          <p:spPr>
            <a:xfrm>
              <a:off x="3286125" y="2166545"/>
              <a:ext cx="1009650" cy="428625"/>
            </a:xfrm>
            <a:custGeom>
              <a:avLst/>
              <a:gdLst/>
              <a:ahLst/>
              <a:cxnLst/>
              <a:rect l="0" t="0" r="0" b="0"/>
              <a:pathLst>
                <a:path w="1009650" h="428625">
                  <a:moveTo>
                    <a:pt x="0" y="0"/>
                  </a:moveTo>
                  <a:lnTo>
                    <a:pt x="1009650" y="0"/>
                  </a:lnTo>
                  <a:lnTo>
                    <a:pt x="1009650" y="428625"/>
                  </a:lnTo>
                  <a:lnTo>
                    <a:pt x="0" y="42862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225">
              <a:extLst>
                <a:ext uri="{FF2B5EF4-FFF2-40B4-BE49-F238E27FC236}">
                  <a16:creationId xmlns:a16="http://schemas.microsoft.com/office/drawing/2014/main" id="{B1CDD099-9FDC-4DE9-A028-41DCE6A23CDC}"/>
                </a:ext>
              </a:extLst>
            </p:cNvPr>
            <p:cNvSpPr/>
            <p:nvPr/>
          </p:nvSpPr>
          <p:spPr>
            <a:xfrm>
              <a:off x="3286125" y="2166545"/>
              <a:ext cx="1009650" cy="428625"/>
            </a:xfrm>
            <a:custGeom>
              <a:avLst/>
              <a:gdLst/>
              <a:ahLst/>
              <a:cxnLst/>
              <a:rect l="0" t="0" r="0" b="0"/>
              <a:pathLst>
                <a:path w="1009650" h="428625">
                  <a:moveTo>
                    <a:pt x="0" y="428625"/>
                  </a:moveTo>
                  <a:lnTo>
                    <a:pt x="1009650" y="428625"/>
                  </a:lnTo>
                  <a:lnTo>
                    <a:pt x="100965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29BE93-38F6-41AE-BB7C-5B5278E5BFA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88792" y="2214805"/>
              <a:ext cx="1004316" cy="33070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DBAF4A-126F-49B5-88B4-7E69723B372E}"/>
                </a:ext>
              </a:extLst>
            </p:cNvPr>
            <p:cNvSpPr/>
            <p:nvPr/>
          </p:nvSpPr>
          <p:spPr>
            <a:xfrm>
              <a:off x="3381121" y="2223103"/>
              <a:ext cx="712309" cy="2064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Diagonal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A86E83-F601-4D84-8F78-D175E5EBBEDE}"/>
                </a:ext>
              </a:extLst>
            </p:cNvPr>
            <p:cNvSpPr/>
            <p:nvPr/>
          </p:nvSpPr>
          <p:spPr>
            <a:xfrm>
              <a:off x="3917569" y="2223103"/>
              <a:ext cx="46619" cy="2064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21AE34-0711-4ECE-BD87-2BB90E210B70}"/>
                </a:ext>
              </a:extLst>
            </p:cNvPr>
            <p:cNvSpPr/>
            <p:nvPr/>
          </p:nvSpPr>
          <p:spPr>
            <a:xfrm>
              <a:off x="3951097" y="2223103"/>
              <a:ext cx="46619" cy="2064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Shape 231">
              <a:extLst>
                <a:ext uri="{FF2B5EF4-FFF2-40B4-BE49-F238E27FC236}">
                  <a16:creationId xmlns:a16="http://schemas.microsoft.com/office/drawing/2014/main" id="{292BF0CE-5C83-49A7-AC97-ADCB68CFFB6D}"/>
                </a:ext>
              </a:extLst>
            </p:cNvPr>
            <p:cNvSpPr/>
            <p:nvPr/>
          </p:nvSpPr>
          <p:spPr>
            <a:xfrm>
              <a:off x="3171825" y="2166545"/>
              <a:ext cx="194310" cy="147955"/>
            </a:xfrm>
            <a:custGeom>
              <a:avLst/>
              <a:gdLst/>
              <a:ahLst/>
              <a:cxnLst/>
              <a:rect l="0" t="0" r="0" b="0"/>
              <a:pathLst>
                <a:path w="194310" h="147955">
                  <a:moveTo>
                    <a:pt x="0" y="0"/>
                  </a:moveTo>
                  <a:lnTo>
                    <a:pt x="98425" y="11430"/>
                  </a:lnTo>
                  <a:cubicBezTo>
                    <a:pt x="101854" y="11811"/>
                    <a:pt x="104394" y="14986"/>
                    <a:pt x="104013" y="18415"/>
                  </a:cubicBezTo>
                  <a:cubicBezTo>
                    <a:pt x="103632" y="21844"/>
                    <a:pt x="100457" y="24384"/>
                    <a:pt x="96901" y="24003"/>
                  </a:cubicBezTo>
                  <a:lnTo>
                    <a:pt x="32700" y="16559"/>
                  </a:lnTo>
                  <a:lnTo>
                    <a:pt x="194310" y="137795"/>
                  </a:lnTo>
                  <a:lnTo>
                    <a:pt x="186690" y="147955"/>
                  </a:lnTo>
                  <a:lnTo>
                    <a:pt x="24969" y="26636"/>
                  </a:lnTo>
                  <a:lnTo>
                    <a:pt x="50165" y="86360"/>
                  </a:lnTo>
                  <a:cubicBezTo>
                    <a:pt x="51562" y="89535"/>
                    <a:pt x="50038" y="93345"/>
                    <a:pt x="46863" y="94615"/>
                  </a:cubicBezTo>
                  <a:cubicBezTo>
                    <a:pt x="43561" y="96012"/>
                    <a:pt x="39878" y="94488"/>
                    <a:pt x="38481" y="9131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32">
              <a:extLst>
                <a:ext uri="{FF2B5EF4-FFF2-40B4-BE49-F238E27FC236}">
                  <a16:creationId xmlns:a16="http://schemas.microsoft.com/office/drawing/2014/main" id="{00DA0E33-E15D-4853-82A5-A661B8A3CAE6}"/>
                </a:ext>
              </a:extLst>
            </p:cNvPr>
            <p:cNvSpPr/>
            <p:nvPr/>
          </p:nvSpPr>
          <p:spPr>
            <a:xfrm>
              <a:off x="3212846" y="2306499"/>
              <a:ext cx="155194" cy="288671"/>
            </a:xfrm>
            <a:custGeom>
              <a:avLst/>
              <a:gdLst/>
              <a:ahLst/>
              <a:cxnLst/>
              <a:rect l="0" t="0" r="0" b="0"/>
              <a:pathLst>
                <a:path w="155194" h="288671">
                  <a:moveTo>
                    <a:pt x="143764" y="0"/>
                  </a:moveTo>
                  <a:lnTo>
                    <a:pt x="155194" y="5715"/>
                  </a:lnTo>
                  <a:lnTo>
                    <a:pt x="28484" y="259136"/>
                  </a:lnTo>
                  <a:lnTo>
                    <a:pt x="82550" y="223774"/>
                  </a:lnTo>
                  <a:cubicBezTo>
                    <a:pt x="85471" y="221869"/>
                    <a:pt x="89408" y="222758"/>
                    <a:pt x="91313" y="225679"/>
                  </a:cubicBezTo>
                  <a:cubicBezTo>
                    <a:pt x="93345" y="228600"/>
                    <a:pt x="92456" y="232537"/>
                    <a:pt x="89535" y="234442"/>
                  </a:cubicBezTo>
                  <a:lnTo>
                    <a:pt x="6604" y="288671"/>
                  </a:lnTo>
                  <a:lnTo>
                    <a:pt x="254" y="189738"/>
                  </a:lnTo>
                  <a:cubicBezTo>
                    <a:pt x="0" y="186309"/>
                    <a:pt x="2667" y="183261"/>
                    <a:pt x="6096" y="183007"/>
                  </a:cubicBezTo>
                  <a:cubicBezTo>
                    <a:pt x="9652" y="182753"/>
                    <a:pt x="12700" y="185420"/>
                    <a:pt x="12827" y="188976"/>
                  </a:cubicBezTo>
                  <a:lnTo>
                    <a:pt x="17030" y="253703"/>
                  </a:lnTo>
                  <a:lnTo>
                    <a:pt x="14376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233">
              <a:extLst>
                <a:ext uri="{FF2B5EF4-FFF2-40B4-BE49-F238E27FC236}">
                  <a16:creationId xmlns:a16="http://schemas.microsoft.com/office/drawing/2014/main" id="{2E201AC7-A5A2-4EAA-A875-76B5B8AE6F65}"/>
                </a:ext>
              </a:extLst>
            </p:cNvPr>
            <p:cNvSpPr/>
            <p:nvPr/>
          </p:nvSpPr>
          <p:spPr>
            <a:xfrm>
              <a:off x="2228596" y="2329994"/>
              <a:ext cx="647954" cy="103378"/>
            </a:xfrm>
            <a:custGeom>
              <a:avLst/>
              <a:gdLst/>
              <a:ahLst/>
              <a:cxnLst/>
              <a:rect l="0" t="0" r="0" b="0"/>
              <a:pathLst>
                <a:path w="647954" h="103378">
                  <a:moveTo>
                    <a:pt x="564642" y="1905"/>
                  </a:moveTo>
                  <a:lnTo>
                    <a:pt x="647954" y="55626"/>
                  </a:lnTo>
                  <a:lnTo>
                    <a:pt x="560324" y="101727"/>
                  </a:lnTo>
                  <a:cubicBezTo>
                    <a:pt x="557149" y="103378"/>
                    <a:pt x="553339" y="102108"/>
                    <a:pt x="551688" y="99060"/>
                  </a:cubicBezTo>
                  <a:cubicBezTo>
                    <a:pt x="550037" y="95885"/>
                    <a:pt x="551307" y="92075"/>
                    <a:pt x="554355" y="90424"/>
                  </a:cubicBezTo>
                  <a:lnTo>
                    <a:pt x="611693" y="60310"/>
                  </a:lnTo>
                  <a:lnTo>
                    <a:pt x="0" y="33401"/>
                  </a:lnTo>
                  <a:lnTo>
                    <a:pt x="508" y="20701"/>
                  </a:lnTo>
                  <a:lnTo>
                    <a:pt x="612407" y="47742"/>
                  </a:lnTo>
                  <a:lnTo>
                    <a:pt x="557784" y="12573"/>
                  </a:lnTo>
                  <a:cubicBezTo>
                    <a:pt x="554863" y="10668"/>
                    <a:pt x="553974" y="6731"/>
                    <a:pt x="555879" y="3810"/>
                  </a:cubicBezTo>
                  <a:cubicBezTo>
                    <a:pt x="557784" y="889"/>
                    <a:pt x="561721" y="0"/>
                    <a:pt x="564642" y="1905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8124">
              <a:extLst>
                <a:ext uri="{FF2B5EF4-FFF2-40B4-BE49-F238E27FC236}">
                  <a16:creationId xmlns:a16="http://schemas.microsoft.com/office/drawing/2014/main" id="{26673355-D287-4AE4-B766-45A875CB4044}"/>
                </a:ext>
              </a:extLst>
            </p:cNvPr>
            <p:cNvSpPr/>
            <p:nvPr/>
          </p:nvSpPr>
          <p:spPr>
            <a:xfrm>
              <a:off x="809625" y="2223695"/>
              <a:ext cx="1419225" cy="447675"/>
            </a:xfrm>
            <a:custGeom>
              <a:avLst/>
              <a:gdLst/>
              <a:ahLst/>
              <a:cxnLst/>
              <a:rect l="0" t="0" r="0" b="0"/>
              <a:pathLst>
                <a:path w="1419225" h="447675">
                  <a:moveTo>
                    <a:pt x="0" y="0"/>
                  </a:moveTo>
                  <a:lnTo>
                    <a:pt x="1419225" y="0"/>
                  </a:lnTo>
                  <a:lnTo>
                    <a:pt x="1419225" y="447675"/>
                  </a:lnTo>
                  <a:lnTo>
                    <a:pt x="0" y="44767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35">
              <a:extLst>
                <a:ext uri="{FF2B5EF4-FFF2-40B4-BE49-F238E27FC236}">
                  <a16:creationId xmlns:a16="http://schemas.microsoft.com/office/drawing/2014/main" id="{C371E63E-3E31-4144-A296-6C2E02157387}"/>
                </a:ext>
              </a:extLst>
            </p:cNvPr>
            <p:cNvSpPr/>
            <p:nvPr/>
          </p:nvSpPr>
          <p:spPr>
            <a:xfrm>
              <a:off x="809625" y="2223695"/>
              <a:ext cx="1419225" cy="447675"/>
            </a:xfrm>
            <a:custGeom>
              <a:avLst/>
              <a:gdLst/>
              <a:ahLst/>
              <a:cxnLst/>
              <a:rect l="0" t="0" r="0" b="0"/>
              <a:pathLst>
                <a:path w="1419225" h="447675">
                  <a:moveTo>
                    <a:pt x="0" y="447675"/>
                  </a:moveTo>
                  <a:lnTo>
                    <a:pt x="1419225" y="447675"/>
                  </a:lnTo>
                  <a:lnTo>
                    <a:pt x="141922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5ABCAA-064F-4910-A05F-357DF48163F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12292" y="2272717"/>
              <a:ext cx="1412748" cy="34899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EDA34C-8C24-497E-BA27-A3B28E76E7F1}"/>
                </a:ext>
              </a:extLst>
            </p:cNvPr>
            <p:cNvSpPr/>
            <p:nvPr/>
          </p:nvSpPr>
          <p:spPr>
            <a:xfrm>
              <a:off x="903986" y="2282539"/>
              <a:ext cx="672435" cy="2064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Point of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C1FF37-78E8-4540-846E-A07F1C7F5573}"/>
                </a:ext>
              </a:extLst>
            </p:cNvPr>
            <p:cNvSpPr/>
            <p:nvPr/>
          </p:nvSpPr>
          <p:spPr>
            <a:xfrm>
              <a:off x="1408430" y="2282539"/>
              <a:ext cx="930360" cy="2064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intersection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3428C1-1EC3-4357-B993-FFC0FE601E40}"/>
                </a:ext>
              </a:extLst>
            </p:cNvPr>
            <p:cNvSpPr/>
            <p:nvPr/>
          </p:nvSpPr>
          <p:spPr>
            <a:xfrm>
              <a:off x="2106803" y="2282539"/>
              <a:ext cx="46619" cy="2064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349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7EA7-DAE3-4268-9DCB-9DA82239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Step 3; </a:t>
            </a:r>
            <a:r>
              <a:rPr lang="en-US" sz="2000" dirty="0">
                <a:solidFill>
                  <a:srgbClr val="FF0000"/>
                </a:solidFill>
              </a:rPr>
              <a:t>calculate the total horizontal and vertical distance covered by the drawing by considering the space between each view. 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B759E-A713-4238-A19F-3340728F6036}"/>
              </a:ext>
            </a:extLst>
          </p:cNvPr>
          <p:cNvGrpSpPr/>
          <p:nvPr/>
        </p:nvGrpSpPr>
        <p:grpSpPr>
          <a:xfrm>
            <a:off x="2828388" y="1064309"/>
            <a:ext cx="4978359" cy="3162667"/>
            <a:chOff x="0" y="0"/>
            <a:chExt cx="4978527" cy="3162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0AD953-51F3-42BD-B8AA-6FFF7B2FA6AE}"/>
                </a:ext>
              </a:extLst>
            </p:cNvPr>
            <p:cNvSpPr/>
            <p:nvPr/>
          </p:nvSpPr>
          <p:spPr>
            <a:xfrm>
              <a:off x="4781677" y="2900431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DFDBCD-F06D-4C50-B517-AC21EFE3DF4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8904"/>
              <a:ext cx="4747734" cy="30099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3F89A3-FCED-4F10-8079-F61ECB08081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79979" y="0"/>
              <a:ext cx="1022604" cy="2164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4CE3DB-A493-4138-A070-56DB2BB013DC}"/>
                </a:ext>
              </a:extLst>
            </p:cNvPr>
            <p:cNvSpPr/>
            <p:nvPr/>
          </p:nvSpPr>
          <p:spPr>
            <a:xfrm>
              <a:off x="2972308" y="27686"/>
              <a:ext cx="680267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Top view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9D553E-B8E3-4628-AD40-031070F7AB9E}"/>
                </a:ext>
              </a:extLst>
            </p:cNvPr>
            <p:cNvSpPr/>
            <p:nvPr/>
          </p:nvSpPr>
          <p:spPr>
            <a:xfrm>
              <a:off x="3482848" y="27686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Shape 319">
              <a:extLst>
                <a:ext uri="{FF2B5EF4-FFF2-40B4-BE49-F238E27FC236}">
                  <a16:creationId xmlns:a16="http://schemas.microsoft.com/office/drawing/2014/main" id="{BAFAEB52-AE86-49F0-ADCC-9FEE07D178E6}"/>
                </a:ext>
              </a:extLst>
            </p:cNvPr>
            <p:cNvSpPr/>
            <p:nvPr/>
          </p:nvSpPr>
          <p:spPr>
            <a:xfrm>
              <a:off x="2752725" y="269240"/>
              <a:ext cx="451231" cy="310007"/>
            </a:xfrm>
            <a:custGeom>
              <a:avLst/>
              <a:gdLst/>
              <a:ahLst/>
              <a:cxnLst/>
              <a:rect l="0" t="0" r="0" b="0"/>
              <a:pathLst>
                <a:path w="451231" h="310007">
                  <a:moveTo>
                    <a:pt x="444119" y="0"/>
                  </a:moveTo>
                  <a:lnTo>
                    <a:pt x="451231" y="10414"/>
                  </a:lnTo>
                  <a:lnTo>
                    <a:pt x="33527" y="294909"/>
                  </a:lnTo>
                  <a:lnTo>
                    <a:pt x="97917" y="290449"/>
                  </a:lnTo>
                  <a:cubicBezTo>
                    <a:pt x="101473" y="290195"/>
                    <a:pt x="104521" y="292862"/>
                    <a:pt x="104775" y="296291"/>
                  </a:cubicBezTo>
                  <a:cubicBezTo>
                    <a:pt x="105029" y="299848"/>
                    <a:pt x="102362" y="302895"/>
                    <a:pt x="98806" y="303149"/>
                  </a:cubicBezTo>
                  <a:lnTo>
                    <a:pt x="0" y="310007"/>
                  </a:lnTo>
                  <a:lnTo>
                    <a:pt x="42672" y="220599"/>
                  </a:lnTo>
                  <a:cubicBezTo>
                    <a:pt x="44196" y="217424"/>
                    <a:pt x="47879" y="216027"/>
                    <a:pt x="51054" y="217551"/>
                  </a:cubicBezTo>
                  <a:cubicBezTo>
                    <a:pt x="54229" y="219075"/>
                    <a:pt x="55626" y="222886"/>
                    <a:pt x="54102" y="226061"/>
                  </a:cubicBezTo>
                  <a:lnTo>
                    <a:pt x="26236" y="284496"/>
                  </a:lnTo>
                  <a:lnTo>
                    <a:pt x="44411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FC1B98-5FC4-441E-9809-8AEEA4964A1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79367" y="762000"/>
              <a:ext cx="899160" cy="44500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8C6419-F534-46A8-9C71-5AEC94716929}"/>
                </a:ext>
              </a:extLst>
            </p:cNvPr>
            <p:cNvSpPr/>
            <p:nvPr/>
          </p:nvSpPr>
          <p:spPr>
            <a:xfrm>
              <a:off x="4172077" y="788162"/>
              <a:ext cx="781337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Right side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BFF3FC-22D8-4E5C-987D-2410DC0ADFE3}"/>
                </a:ext>
              </a:extLst>
            </p:cNvPr>
            <p:cNvSpPr/>
            <p:nvPr/>
          </p:nvSpPr>
          <p:spPr>
            <a:xfrm>
              <a:off x="4172077" y="984529"/>
              <a:ext cx="354702" cy="1903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view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61C5E2-F34B-4AF7-94C1-D305E942C1F5}"/>
                </a:ext>
              </a:extLst>
            </p:cNvPr>
            <p:cNvSpPr/>
            <p:nvPr/>
          </p:nvSpPr>
          <p:spPr>
            <a:xfrm>
              <a:off x="4437253" y="984529"/>
              <a:ext cx="42235" cy="1903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Shape 327">
              <a:extLst>
                <a:ext uri="{FF2B5EF4-FFF2-40B4-BE49-F238E27FC236}">
                  <a16:creationId xmlns:a16="http://schemas.microsoft.com/office/drawing/2014/main" id="{1EDDFBDB-FA7E-499B-B8DC-D0AC4FB1410C}"/>
                </a:ext>
              </a:extLst>
            </p:cNvPr>
            <p:cNvSpPr/>
            <p:nvPr/>
          </p:nvSpPr>
          <p:spPr>
            <a:xfrm>
              <a:off x="4010025" y="1156589"/>
              <a:ext cx="290957" cy="413259"/>
            </a:xfrm>
            <a:custGeom>
              <a:avLst/>
              <a:gdLst/>
              <a:ahLst/>
              <a:cxnLst/>
              <a:rect l="0" t="0" r="0" b="0"/>
              <a:pathLst>
                <a:path w="290957" h="413259">
                  <a:moveTo>
                    <a:pt x="280543" y="0"/>
                  </a:moveTo>
                  <a:lnTo>
                    <a:pt x="290957" y="7366"/>
                  </a:lnTo>
                  <a:lnTo>
                    <a:pt x="25867" y="387293"/>
                  </a:lnTo>
                  <a:lnTo>
                    <a:pt x="84582" y="360173"/>
                  </a:lnTo>
                  <a:cubicBezTo>
                    <a:pt x="87757" y="358649"/>
                    <a:pt x="91567" y="360045"/>
                    <a:pt x="92964" y="363220"/>
                  </a:cubicBezTo>
                  <a:cubicBezTo>
                    <a:pt x="94488" y="366395"/>
                    <a:pt x="93091" y="370205"/>
                    <a:pt x="89916" y="371602"/>
                  </a:cubicBezTo>
                  <a:lnTo>
                    <a:pt x="0" y="413259"/>
                  </a:lnTo>
                  <a:lnTo>
                    <a:pt x="8001" y="314452"/>
                  </a:lnTo>
                  <a:cubicBezTo>
                    <a:pt x="8255" y="311024"/>
                    <a:pt x="11303" y="308356"/>
                    <a:pt x="14859" y="308738"/>
                  </a:cubicBezTo>
                  <a:cubicBezTo>
                    <a:pt x="18288" y="308991"/>
                    <a:pt x="20955" y="312039"/>
                    <a:pt x="20701" y="315468"/>
                  </a:cubicBezTo>
                  <a:lnTo>
                    <a:pt x="15381" y="380151"/>
                  </a:lnTo>
                  <a:lnTo>
                    <a:pt x="28054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0C0DA1-4217-4AA7-B228-6731B21BC0A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22323" y="1427988"/>
              <a:ext cx="803148" cy="4069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4E2FCC-091B-4CC7-8D6C-A8B80FF95B3F}"/>
                </a:ext>
              </a:extLst>
            </p:cNvPr>
            <p:cNvSpPr/>
            <p:nvPr/>
          </p:nvSpPr>
          <p:spPr>
            <a:xfrm>
              <a:off x="1914398" y="1456055"/>
              <a:ext cx="803901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Front view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67A533-BAF5-471F-ABF2-F2E1BCEFBB9A}"/>
                </a:ext>
              </a:extLst>
            </p:cNvPr>
            <p:cNvSpPr/>
            <p:nvPr/>
          </p:nvSpPr>
          <p:spPr>
            <a:xfrm>
              <a:off x="2518156" y="1456055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Shape 334">
              <a:extLst>
                <a:ext uri="{FF2B5EF4-FFF2-40B4-BE49-F238E27FC236}">
                  <a16:creationId xmlns:a16="http://schemas.microsoft.com/office/drawing/2014/main" id="{4AD07122-BE3E-4871-BE2C-C2DA223F46A1}"/>
                </a:ext>
              </a:extLst>
            </p:cNvPr>
            <p:cNvSpPr/>
            <p:nvPr/>
          </p:nvSpPr>
          <p:spPr>
            <a:xfrm>
              <a:off x="1438275" y="1687830"/>
              <a:ext cx="421767" cy="206756"/>
            </a:xfrm>
            <a:custGeom>
              <a:avLst/>
              <a:gdLst/>
              <a:ahLst/>
              <a:cxnLst/>
              <a:rect l="0" t="0" r="0" b="0"/>
              <a:pathLst>
                <a:path w="421767" h="206756">
                  <a:moveTo>
                    <a:pt x="416433" y="0"/>
                  </a:moveTo>
                  <a:lnTo>
                    <a:pt x="421767" y="11557"/>
                  </a:lnTo>
                  <a:lnTo>
                    <a:pt x="35372" y="187180"/>
                  </a:lnTo>
                  <a:lnTo>
                    <a:pt x="99822" y="193802"/>
                  </a:lnTo>
                  <a:cubicBezTo>
                    <a:pt x="103378" y="194056"/>
                    <a:pt x="105918" y="197231"/>
                    <a:pt x="105537" y="200660"/>
                  </a:cubicBezTo>
                  <a:cubicBezTo>
                    <a:pt x="105156" y="204216"/>
                    <a:pt x="102108" y="206756"/>
                    <a:pt x="98552" y="206375"/>
                  </a:cubicBezTo>
                  <a:lnTo>
                    <a:pt x="0" y="196342"/>
                  </a:lnTo>
                  <a:lnTo>
                    <a:pt x="57277" y="115443"/>
                  </a:lnTo>
                  <a:cubicBezTo>
                    <a:pt x="59309" y="112649"/>
                    <a:pt x="63246" y="111887"/>
                    <a:pt x="66040" y="113919"/>
                  </a:cubicBezTo>
                  <a:cubicBezTo>
                    <a:pt x="68961" y="115951"/>
                    <a:pt x="69596" y="119888"/>
                    <a:pt x="67564" y="122809"/>
                  </a:cubicBezTo>
                  <a:lnTo>
                    <a:pt x="30295" y="175507"/>
                  </a:lnTo>
                  <a:lnTo>
                    <a:pt x="41643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71C739-4BFB-4A22-884A-13665221462D}"/>
              </a:ext>
            </a:extLst>
          </p:cNvPr>
          <p:cNvGrpSpPr/>
          <p:nvPr/>
        </p:nvGrpSpPr>
        <p:grpSpPr>
          <a:xfrm>
            <a:off x="2013975" y="4301367"/>
            <a:ext cx="5619161" cy="2485194"/>
            <a:chOff x="0" y="0"/>
            <a:chExt cx="5619445" cy="2994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A9E156-C083-4080-A037-3BC3ED069EE0}"/>
                </a:ext>
              </a:extLst>
            </p:cNvPr>
            <p:cNvSpPr/>
            <p:nvPr/>
          </p:nvSpPr>
          <p:spPr>
            <a:xfrm>
              <a:off x="0" y="130218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0BD6E3-FD0A-469F-BC74-F0964C8A9890}"/>
                </a:ext>
              </a:extLst>
            </p:cNvPr>
            <p:cNvSpPr/>
            <p:nvPr/>
          </p:nvSpPr>
          <p:spPr>
            <a:xfrm>
              <a:off x="0" y="563033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781354-C394-43B3-B459-73B9F2A98B10}"/>
                </a:ext>
              </a:extLst>
            </p:cNvPr>
            <p:cNvSpPr/>
            <p:nvPr/>
          </p:nvSpPr>
          <p:spPr>
            <a:xfrm>
              <a:off x="0" y="997374"/>
              <a:ext cx="59287" cy="2625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ECC9B4-294F-4411-9175-BDF37235ED05}"/>
                </a:ext>
              </a:extLst>
            </p:cNvPr>
            <p:cNvSpPr/>
            <p:nvPr/>
          </p:nvSpPr>
          <p:spPr>
            <a:xfrm>
              <a:off x="0" y="1431713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BCC255-D77F-4200-B0DD-90AEEF479C73}"/>
                </a:ext>
              </a:extLst>
            </p:cNvPr>
            <p:cNvSpPr/>
            <p:nvPr/>
          </p:nvSpPr>
          <p:spPr>
            <a:xfrm>
              <a:off x="0" y="186491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CEF774-F83F-4CBB-8090-5977F5F48BFA}"/>
                </a:ext>
              </a:extLst>
            </p:cNvPr>
            <p:cNvSpPr/>
            <p:nvPr/>
          </p:nvSpPr>
          <p:spPr>
            <a:xfrm>
              <a:off x="0" y="229925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9A262E-816C-4270-B835-82FE58AE9ED0}"/>
                </a:ext>
              </a:extLst>
            </p:cNvPr>
            <p:cNvSpPr/>
            <p:nvPr/>
          </p:nvSpPr>
          <p:spPr>
            <a:xfrm>
              <a:off x="0" y="2732067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Shape 279">
              <a:extLst>
                <a:ext uri="{FF2B5EF4-FFF2-40B4-BE49-F238E27FC236}">
                  <a16:creationId xmlns:a16="http://schemas.microsoft.com/office/drawing/2014/main" id="{AB1387A6-BA9A-4034-A2D4-A088F83A51E0}"/>
                </a:ext>
              </a:extLst>
            </p:cNvPr>
            <p:cNvSpPr/>
            <p:nvPr/>
          </p:nvSpPr>
          <p:spPr>
            <a:xfrm>
              <a:off x="1009345" y="0"/>
              <a:ext cx="4610100" cy="2981325"/>
            </a:xfrm>
            <a:custGeom>
              <a:avLst/>
              <a:gdLst/>
              <a:ahLst/>
              <a:cxnLst/>
              <a:rect l="0" t="0" r="0" b="0"/>
              <a:pathLst>
                <a:path w="4610100" h="2981325">
                  <a:moveTo>
                    <a:pt x="0" y="2981325"/>
                  </a:moveTo>
                  <a:lnTo>
                    <a:pt x="4610100" y="2981325"/>
                  </a:lnTo>
                  <a:lnTo>
                    <a:pt x="461010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9C7E2D2-F0CA-4578-A76D-ADF4CAA3A77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13155" y="48933"/>
              <a:ext cx="4602481" cy="288340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078EE7-63F4-4D99-8AEC-5DD9F809302D}"/>
                </a:ext>
              </a:extLst>
            </p:cNvPr>
            <p:cNvSpPr/>
            <p:nvPr/>
          </p:nvSpPr>
          <p:spPr>
            <a:xfrm>
              <a:off x="1104849" y="52718"/>
              <a:ext cx="609697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Width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9D8A19-C63A-4E85-9D0A-EA726973F70A}"/>
                </a:ext>
              </a:extLst>
            </p:cNvPr>
            <p:cNvSpPr/>
            <p:nvPr/>
          </p:nvSpPr>
          <p:spPr>
            <a:xfrm>
              <a:off x="1563954" y="52718"/>
              <a:ext cx="608076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11421-52E9-4E77-BA6F-C58759C58A1F}"/>
                </a:ext>
              </a:extLst>
            </p:cNvPr>
            <p:cNvSpPr/>
            <p:nvPr/>
          </p:nvSpPr>
          <p:spPr>
            <a:xfrm>
              <a:off x="2021154" y="52718"/>
              <a:ext cx="101346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977DF0-4248-4054-90CF-7A33E94C226F}"/>
                </a:ext>
              </a:extLst>
            </p:cNvPr>
            <p:cNvSpPr/>
            <p:nvPr/>
          </p:nvSpPr>
          <p:spPr>
            <a:xfrm>
              <a:off x="2097354" y="52718"/>
              <a:ext cx="114311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E35832-28DE-4500-A0CB-7B1ABF297D1C}"/>
                </a:ext>
              </a:extLst>
            </p:cNvPr>
            <p:cNvSpPr/>
            <p:nvPr/>
          </p:nvSpPr>
          <p:spPr>
            <a:xfrm>
              <a:off x="2182698" y="52718"/>
              <a:ext cx="568720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60mm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997D40-4D38-4320-A4B7-8E553694C85B}"/>
                </a:ext>
              </a:extLst>
            </p:cNvPr>
            <p:cNvSpPr/>
            <p:nvPr/>
          </p:nvSpPr>
          <p:spPr>
            <a:xfrm>
              <a:off x="2609418" y="52718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9320EC-D83E-44A0-943B-FF312BB357ED}"/>
                </a:ext>
              </a:extLst>
            </p:cNvPr>
            <p:cNvSpPr/>
            <p:nvPr/>
          </p:nvSpPr>
          <p:spPr>
            <a:xfrm>
              <a:off x="1104849" y="381902"/>
              <a:ext cx="63422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Space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0734246-80A0-4CD0-A20B-48321D1480DC}"/>
                </a:ext>
              </a:extLst>
            </p:cNvPr>
            <p:cNvSpPr/>
            <p:nvPr/>
          </p:nvSpPr>
          <p:spPr>
            <a:xfrm>
              <a:off x="1582242" y="381902"/>
              <a:ext cx="608076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556A8C-5F29-4C80-ABBC-809C7DB9BAB1}"/>
                </a:ext>
              </a:extLst>
            </p:cNvPr>
            <p:cNvSpPr/>
            <p:nvPr/>
          </p:nvSpPr>
          <p:spPr>
            <a:xfrm>
              <a:off x="2039442" y="38190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09D6C4-B72F-446C-AF63-7F5AA2C21AF1}"/>
                </a:ext>
              </a:extLst>
            </p:cNvPr>
            <p:cNvSpPr/>
            <p:nvPr/>
          </p:nvSpPr>
          <p:spPr>
            <a:xfrm>
              <a:off x="2077542" y="38190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DA8F69-8D01-43F7-AFB8-E0C332107948}"/>
                </a:ext>
              </a:extLst>
            </p:cNvPr>
            <p:cNvSpPr/>
            <p:nvPr/>
          </p:nvSpPr>
          <p:spPr>
            <a:xfrm>
              <a:off x="2115642" y="381902"/>
              <a:ext cx="316200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=20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9776CC5-80EA-45E1-8A3B-BE1268BB3EED}"/>
                </a:ext>
              </a:extLst>
            </p:cNvPr>
            <p:cNvSpPr/>
            <p:nvPr/>
          </p:nvSpPr>
          <p:spPr>
            <a:xfrm>
              <a:off x="2353387" y="381902"/>
              <a:ext cx="315355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F9907E-B7DE-4FED-8965-3E575DF3A375}"/>
                </a:ext>
              </a:extLst>
            </p:cNvPr>
            <p:cNvSpPr/>
            <p:nvPr/>
          </p:nvSpPr>
          <p:spPr>
            <a:xfrm>
              <a:off x="2592654" y="38190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B8C14D-09EE-412B-9AC2-C61C6225A029}"/>
                </a:ext>
              </a:extLst>
            </p:cNvPr>
            <p:cNvSpPr/>
            <p:nvPr/>
          </p:nvSpPr>
          <p:spPr>
            <a:xfrm>
              <a:off x="1104849" y="709562"/>
              <a:ext cx="646182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Depth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036259-6CAC-4A13-B7F3-8F5438E9386F}"/>
                </a:ext>
              </a:extLst>
            </p:cNvPr>
            <p:cNvSpPr/>
            <p:nvPr/>
          </p:nvSpPr>
          <p:spPr>
            <a:xfrm>
              <a:off x="1591386" y="709562"/>
              <a:ext cx="658749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87CC86-FED5-4D2B-9232-64E2CDBE548E}"/>
                </a:ext>
              </a:extLst>
            </p:cNvPr>
            <p:cNvSpPr/>
            <p:nvPr/>
          </p:nvSpPr>
          <p:spPr>
            <a:xfrm>
              <a:off x="2086686" y="709562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A49E93D-A265-4E26-B9CF-A27629F74CCE}"/>
                </a:ext>
              </a:extLst>
            </p:cNvPr>
            <p:cNvSpPr/>
            <p:nvPr/>
          </p:nvSpPr>
          <p:spPr>
            <a:xfrm>
              <a:off x="2210130" y="709562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1D7885-737C-4BF4-884F-7D11E35B1045}"/>
                </a:ext>
              </a:extLst>
            </p:cNvPr>
            <p:cNvSpPr/>
            <p:nvPr/>
          </p:nvSpPr>
          <p:spPr>
            <a:xfrm>
              <a:off x="2124786" y="709562"/>
              <a:ext cx="114311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E19714-EFF8-4C17-9363-96662E775C8C}"/>
                </a:ext>
              </a:extLst>
            </p:cNvPr>
            <p:cNvSpPr/>
            <p:nvPr/>
          </p:nvSpPr>
          <p:spPr>
            <a:xfrm>
              <a:off x="2248230" y="709562"/>
              <a:ext cx="202692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35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A78BB6-EAB7-47DF-B6C1-16CBA4EE583B}"/>
                </a:ext>
              </a:extLst>
            </p:cNvPr>
            <p:cNvSpPr/>
            <p:nvPr/>
          </p:nvSpPr>
          <p:spPr>
            <a:xfrm>
              <a:off x="2400630" y="709562"/>
              <a:ext cx="315355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2A2FAF-7B73-4FCA-BF31-D406D68E2769}"/>
                </a:ext>
              </a:extLst>
            </p:cNvPr>
            <p:cNvSpPr/>
            <p:nvPr/>
          </p:nvSpPr>
          <p:spPr>
            <a:xfrm>
              <a:off x="2638374" y="709562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95BD923-5D3D-489E-A1A2-D0C02A38F3DD}"/>
                </a:ext>
              </a:extLst>
            </p:cNvPr>
            <p:cNvSpPr/>
            <p:nvPr/>
          </p:nvSpPr>
          <p:spPr>
            <a:xfrm>
              <a:off x="1104849" y="1041794"/>
              <a:ext cx="2209952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 horizontal =115mm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2B6BEE6-2516-4855-A035-DF38D7C45948}"/>
                </a:ext>
              </a:extLst>
            </p:cNvPr>
            <p:cNvSpPr/>
            <p:nvPr/>
          </p:nvSpPr>
          <p:spPr>
            <a:xfrm>
              <a:off x="2766390" y="1041794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51E50F-9F9E-487A-A608-86C424084CA3}"/>
                </a:ext>
              </a:extLst>
            </p:cNvPr>
            <p:cNvSpPr/>
            <p:nvPr/>
          </p:nvSpPr>
          <p:spPr>
            <a:xfrm>
              <a:off x="1104849" y="1366135"/>
              <a:ext cx="2045157" cy="2248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Height                 =45mm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A8289A3-277E-4B25-8DEF-01B738F0D048}"/>
                </a:ext>
              </a:extLst>
            </p:cNvPr>
            <p:cNvSpPr/>
            <p:nvPr/>
          </p:nvSpPr>
          <p:spPr>
            <a:xfrm>
              <a:off x="2642946" y="1366135"/>
              <a:ext cx="50775" cy="2248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C6B7D56-EFF8-4CBD-A1F1-A75788E9146A}"/>
                </a:ext>
              </a:extLst>
            </p:cNvPr>
            <p:cNvSpPr/>
            <p:nvPr/>
          </p:nvSpPr>
          <p:spPr>
            <a:xfrm>
              <a:off x="1104849" y="1695971"/>
              <a:ext cx="2078775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Space                   =20mm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74D1AD-1905-406A-8AC5-E6502583A3AE}"/>
                </a:ext>
              </a:extLst>
            </p:cNvPr>
            <p:cNvSpPr/>
            <p:nvPr/>
          </p:nvSpPr>
          <p:spPr>
            <a:xfrm>
              <a:off x="2668854" y="169597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ADBAB5-EEE2-4AC7-8F4F-22DED3FBB693}"/>
                </a:ext>
              </a:extLst>
            </p:cNvPr>
            <p:cNvSpPr/>
            <p:nvPr/>
          </p:nvSpPr>
          <p:spPr>
            <a:xfrm>
              <a:off x="1104849" y="2025155"/>
              <a:ext cx="152058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Depth                  =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253E6F-71BE-485C-9185-197925E8826D}"/>
                </a:ext>
              </a:extLst>
            </p:cNvPr>
            <p:cNvSpPr/>
            <p:nvPr/>
          </p:nvSpPr>
          <p:spPr>
            <a:xfrm>
              <a:off x="2248230" y="2025155"/>
              <a:ext cx="202692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35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14E0B6-225C-4D7C-AA5A-35EB8F7459D0}"/>
                </a:ext>
              </a:extLst>
            </p:cNvPr>
            <p:cNvSpPr/>
            <p:nvPr/>
          </p:nvSpPr>
          <p:spPr>
            <a:xfrm>
              <a:off x="2400630" y="2025155"/>
              <a:ext cx="315355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D2E226-F718-4C3B-8329-8E8DA93FC242}"/>
                </a:ext>
              </a:extLst>
            </p:cNvPr>
            <p:cNvSpPr/>
            <p:nvPr/>
          </p:nvSpPr>
          <p:spPr>
            <a:xfrm>
              <a:off x="2638374" y="2025155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01D25EB-863C-4ECF-AE0C-A1848FEF5F70}"/>
                </a:ext>
              </a:extLst>
            </p:cNvPr>
            <p:cNvSpPr/>
            <p:nvPr/>
          </p:nvSpPr>
          <p:spPr>
            <a:xfrm>
              <a:off x="1104849" y="2355863"/>
              <a:ext cx="2327109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 vertical       = 100mm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F47EB1-D417-4C5E-88D6-78BE44E880D0}"/>
                </a:ext>
              </a:extLst>
            </p:cNvPr>
            <p:cNvSpPr/>
            <p:nvPr/>
          </p:nvSpPr>
          <p:spPr>
            <a:xfrm>
              <a:off x="2856306" y="235586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B7EAA5-B9AC-4E3A-9C17-19E0F5FC9E30}"/>
                </a:ext>
              </a:extLst>
            </p:cNvPr>
            <p:cNvSpPr/>
            <p:nvPr/>
          </p:nvSpPr>
          <p:spPr>
            <a:xfrm>
              <a:off x="1104849" y="2681998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Shape 335">
              <a:extLst>
                <a:ext uri="{FF2B5EF4-FFF2-40B4-BE49-F238E27FC236}">
                  <a16:creationId xmlns:a16="http://schemas.microsoft.com/office/drawing/2014/main" id="{36A086FC-5331-477A-A975-E3A2A57FC9F6}"/>
                </a:ext>
              </a:extLst>
            </p:cNvPr>
            <p:cNvSpPr/>
            <p:nvPr/>
          </p:nvSpPr>
          <p:spPr>
            <a:xfrm>
              <a:off x="1009345" y="1314615"/>
              <a:ext cx="4610100" cy="38100"/>
            </a:xfrm>
            <a:custGeom>
              <a:avLst/>
              <a:gdLst/>
              <a:ahLst/>
              <a:cxnLst/>
              <a:rect l="0" t="0" r="0" b="0"/>
              <a:pathLst>
                <a:path w="4610100" h="38100">
                  <a:moveTo>
                    <a:pt x="0" y="0"/>
                  </a:moveTo>
                  <a:lnTo>
                    <a:pt x="4610100" y="3810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55EF390-D7D0-463F-BAAF-5D42551B1567}"/>
              </a:ext>
            </a:extLst>
          </p:cNvPr>
          <p:cNvSpPr/>
          <p:nvPr/>
        </p:nvSpPr>
        <p:spPr>
          <a:xfrm rot="16200000">
            <a:off x="-752888" y="30388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Hint;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take 20mm the space between each view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2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1F2C-C2BC-49E0-8323-DB88D805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Step 4;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draw line from the center (point of intersection of the diagonal lines) to half of horizontal and vertical lines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0E5BFC-094B-4792-8683-3BA3B2A4780A}"/>
              </a:ext>
            </a:extLst>
          </p:cNvPr>
          <p:cNvGrpSpPr/>
          <p:nvPr/>
        </p:nvGrpSpPr>
        <p:grpSpPr>
          <a:xfrm>
            <a:off x="1577340" y="1417637"/>
            <a:ext cx="6004057" cy="5264517"/>
            <a:chOff x="0" y="0"/>
            <a:chExt cx="6004158" cy="57615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B3C0C1-EC8B-4924-8FFC-01CDEEF4D7DA}"/>
                </a:ext>
              </a:extLst>
            </p:cNvPr>
            <p:cNvSpPr/>
            <p:nvPr/>
          </p:nvSpPr>
          <p:spPr>
            <a:xfrm>
              <a:off x="5944870" y="5498978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D81824-7186-42F7-8EAA-51480A8735B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648325"/>
            </a:xfrm>
            <a:prstGeom prst="rect">
              <a:avLst/>
            </a:prstGeom>
          </p:spPr>
        </p:pic>
        <p:sp>
          <p:nvSpPr>
            <p:cNvPr id="7" name="Shape 376">
              <a:extLst>
                <a:ext uri="{FF2B5EF4-FFF2-40B4-BE49-F238E27FC236}">
                  <a16:creationId xmlns:a16="http://schemas.microsoft.com/office/drawing/2014/main" id="{A4B87DB5-56DC-4517-81BF-C64206D1CE0F}"/>
                </a:ext>
              </a:extLst>
            </p:cNvPr>
            <p:cNvSpPr/>
            <p:nvPr/>
          </p:nvSpPr>
          <p:spPr>
            <a:xfrm>
              <a:off x="866775" y="1050290"/>
              <a:ext cx="3733800" cy="2638425"/>
            </a:xfrm>
            <a:custGeom>
              <a:avLst/>
              <a:gdLst/>
              <a:ahLst/>
              <a:cxnLst/>
              <a:rect l="0" t="0" r="0" b="0"/>
              <a:pathLst>
                <a:path w="3733800" h="2638425">
                  <a:moveTo>
                    <a:pt x="0" y="2638425"/>
                  </a:moveTo>
                  <a:lnTo>
                    <a:pt x="3733800" y="2638425"/>
                  </a:lnTo>
                  <a:lnTo>
                    <a:pt x="373380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377">
              <a:extLst>
                <a:ext uri="{FF2B5EF4-FFF2-40B4-BE49-F238E27FC236}">
                  <a16:creationId xmlns:a16="http://schemas.microsoft.com/office/drawing/2014/main" id="{6E0308E4-1165-4158-8C12-D6AF34C6554A}"/>
                </a:ext>
              </a:extLst>
            </p:cNvPr>
            <p:cNvSpPr/>
            <p:nvPr/>
          </p:nvSpPr>
          <p:spPr>
            <a:xfrm>
              <a:off x="533400" y="669290"/>
              <a:ext cx="4400550" cy="3409950"/>
            </a:xfrm>
            <a:custGeom>
              <a:avLst/>
              <a:gdLst/>
              <a:ahLst/>
              <a:cxnLst/>
              <a:rect l="0" t="0" r="0" b="0"/>
              <a:pathLst>
                <a:path w="4400550" h="3409950">
                  <a:moveTo>
                    <a:pt x="0" y="3409950"/>
                  </a:moveTo>
                  <a:lnTo>
                    <a:pt x="440055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378">
              <a:extLst>
                <a:ext uri="{FF2B5EF4-FFF2-40B4-BE49-F238E27FC236}">
                  <a16:creationId xmlns:a16="http://schemas.microsoft.com/office/drawing/2014/main" id="{BEC3FFA0-27EB-4551-BD70-FDF2DCE6EDC7}"/>
                </a:ext>
              </a:extLst>
            </p:cNvPr>
            <p:cNvSpPr/>
            <p:nvPr/>
          </p:nvSpPr>
          <p:spPr>
            <a:xfrm>
              <a:off x="533400" y="669290"/>
              <a:ext cx="4400550" cy="3409950"/>
            </a:xfrm>
            <a:custGeom>
              <a:avLst/>
              <a:gdLst/>
              <a:ahLst/>
              <a:cxnLst/>
              <a:rect l="0" t="0" r="0" b="0"/>
              <a:pathLst>
                <a:path w="4400550" h="3409950">
                  <a:moveTo>
                    <a:pt x="4400550" y="340995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416DD-0DD5-4787-B626-EAC26542D6B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55164" y="860552"/>
              <a:ext cx="423672" cy="1589532"/>
            </a:xfrm>
            <a:prstGeom prst="rect">
              <a:avLst/>
            </a:prstGeom>
          </p:spPr>
        </p:pic>
        <p:sp>
          <p:nvSpPr>
            <p:cNvPr id="11" name="Shape 381">
              <a:extLst>
                <a:ext uri="{FF2B5EF4-FFF2-40B4-BE49-F238E27FC236}">
                  <a16:creationId xmlns:a16="http://schemas.microsoft.com/office/drawing/2014/main" id="{214CA969-4A06-4C6E-8A9A-6105E6D9241D}"/>
                </a:ext>
              </a:extLst>
            </p:cNvPr>
            <p:cNvSpPr/>
            <p:nvPr/>
          </p:nvSpPr>
          <p:spPr>
            <a:xfrm>
              <a:off x="2587371" y="1050290"/>
              <a:ext cx="176530" cy="1334643"/>
            </a:xfrm>
            <a:custGeom>
              <a:avLst/>
              <a:gdLst/>
              <a:ahLst/>
              <a:cxnLst/>
              <a:rect l="0" t="0" r="0" b="0"/>
              <a:pathLst>
                <a:path w="176530" h="1334643">
                  <a:moveTo>
                    <a:pt x="79629" y="0"/>
                  </a:moveTo>
                  <a:lnTo>
                    <a:pt x="170688" y="137540"/>
                  </a:lnTo>
                  <a:cubicBezTo>
                    <a:pt x="176530" y="146303"/>
                    <a:pt x="174117" y="158115"/>
                    <a:pt x="165354" y="163957"/>
                  </a:cubicBezTo>
                  <a:cubicBezTo>
                    <a:pt x="156591" y="169672"/>
                    <a:pt x="144780" y="167259"/>
                    <a:pt x="138938" y="158496"/>
                  </a:cubicBezTo>
                  <a:lnTo>
                    <a:pt x="104865" y="107061"/>
                  </a:lnTo>
                  <a:lnTo>
                    <a:pt x="174879" y="1332484"/>
                  </a:lnTo>
                  <a:lnTo>
                    <a:pt x="136779" y="1334643"/>
                  </a:lnTo>
                  <a:lnTo>
                    <a:pt x="66765" y="109217"/>
                  </a:lnTo>
                  <a:lnTo>
                    <a:pt x="38735" y="164211"/>
                  </a:lnTo>
                  <a:cubicBezTo>
                    <a:pt x="33909" y="173609"/>
                    <a:pt x="22479" y="177419"/>
                    <a:pt x="13081" y="172593"/>
                  </a:cubicBezTo>
                  <a:cubicBezTo>
                    <a:pt x="3683" y="167767"/>
                    <a:pt x="0" y="156337"/>
                    <a:pt x="4699" y="146939"/>
                  </a:cubicBezTo>
                  <a:lnTo>
                    <a:pt x="7962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FB36EF-8DA7-444E-859B-B012C7C2F22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07564" y="2363216"/>
              <a:ext cx="423672" cy="1560576"/>
            </a:xfrm>
            <a:prstGeom prst="rect">
              <a:avLst/>
            </a:prstGeom>
          </p:spPr>
        </p:pic>
        <p:sp>
          <p:nvSpPr>
            <p:cNvPr id="13" name="Shape 384">
              <a:extLst>
                <a:ext uri="{FF2B5EF4-FFF2-40B4-BE49-F238E27FC236}">
                  <a16:creationId xmlns:a16="http://schemas.microsoft.com/office/drawing/2014/main" id="{8F9D9393-F23B-4CF3-BB32-6513BBADEA74}"/>
                </a:ext>
              </a:extLst>
            </p:cNvPr>
            <p:cNvSpPr/>
            <p:nvPr/>
          </p:nvSpPr>
          <p:spPr>
            <a:xfrm>
              <a:off x="2722245" y="2382774"/>
              <a:ext cx="176657" cy="1306068"/>
            </a:xfrm>
            <a:custGeom>
              <a:avLst/>
              <a:gdLst/>
              <a:ahLst/>
              <a:cxnLst/>
              <a:rect l="0" t="0" r="0" b="0"/>
              <a:pathLst>
                <a:path w="176657" h="1306068">
                  <a:moveTo>
                    <a:pt x="40005" y="0"/>
                  </a:moveTo>
                  <a:lnTo>
                    <a:pt x="109826" y="1197029"/>
                  </a:lnTo>
                  <a:lnTo>
                    <a:pt x="137922" y="1141730"/>
                  </a:lnTo>
                  <a:cubicBezTo>
                    <a:pt x="142621" y="1132332"/>
                    <a:pt x="154051" y="1128649"/>
                    <a:pt x="163449" y="1133348"/>
                  </a:cubicBezTo>
                  <a:cubicBezTo>
                    <a:pt x="172847" y="1138174"/>
                    <a:pt x="176657" y="1149604"/>
                    <a:pt x="171831" y="1159002"/>
                  </a:cubicBezTo>
                  <a:lnTo>
                    <a:pt x="97155" y="1306068"/>
                  </a:lnTo>
                  <a:lnTo>
                    <a:pt x="5842" y="1168654"/>
                  </a:lnTo>
                  <a:cubicBezTo>
                    <a:pt x="0" y="1159891"/>
                    <a:pt x="2413" y="1148080"/>
                    <a:pt x="11176" y="1142238"/>
                  </a:cubicBezTo>
                  <a:cubicBezTo>
                    <a:pt x="19939" y="1136396"/>
                    <a:pt x="31750" y="1138809"/>
                    <a:pt x="37592" y="1147572"/>
                  </a:cubicBezTo>
                  <a:lnTo>
                    <a:pt x="71832" y="1199081"/>
                  </a:lnTo>
                  <a:lnTo>
                    <a:pt x="1905" y="2159"/>
                  </a:lnTo>
                  <a:lnTo>
                    <a:pt x="400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704CF2-645F-44BB-9D86-249EF00A133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700528" y="2194052"/>
              <a:ext cx="2112264" cy="425196"/>
            </a:xfrm>
            <a:prstGeom prst="rect">
              <a:avLst/>
            </a:prstGeom>
          </p:spPr>
        </p:pic>
        <p:sp>
          <p:nvSpPr>
            <p:cNvPr id="15" name="Shape 387">
              <a:extLst>
                <a:ext uri="{FF2B5EF4-FFF2-40B4-BE49-F238E27FC236}">
                  <a16:creationId xmlns:a16="http://schemas.microsoft.com/office/drawing/2014/main" id="{CC8770DF-3A38-4B10-B850-C4797C8AEA61}"/>
                </a:ext>
              </a:extLst>
            </p:cNvPr>
            <p:cNvSpPr/>
            <p:nvPr/>
          </p:nvSpPr>
          <p:spPr>
            <a:xfrm>
              <a:off x="2742565" y="2297494"/>
              <a:ext cx="1857502" cy="174815"/>
            </a:xfrm>
            <a:custGeom>
              <a:avLst/>
              <a:gdLst/>
              <a:ahLst/>
              <a:cxnLst/>
              <a:rect l="0" t="0" r="0" b="0"/>
              <a:pathLst>
                <a:path w="1857502" h="174815">
                  <a:moveTo>
                    <a:pt x="1700498" y="1238"/>
                  </a:moveTo>
                  <a:cubicBezTo>
                    <a:pt x="1705229" y="0"/>
                    <a:pt x="1710436" y="572"/>
                    <a:pt x="1715008" y="3239"/>
                  </a:cubicBezTo>
                  <a:lnTo>
                    <a:pt x="1857502" y="86297"/>
                  </a:lnTo>
                  <a:lnTo>
                    <a:pt x="1715008" y="169482"/>
                  </a:lnTo>
                  <a:cubicBezTo>
                    <a:pt x="1705864" y="174815"/>
                    <a:pt x="1694180" y="171767"/>
                    <a:pt x="1688846" y="162623"/>
                  </a:cubicBezTo>
                  <a:cubicBezTo>
                    <a:pt x="1683639" y="153479"/>
                    <a:pt x="1686687" y="141922"/>
                    <a:pt x="1695704" y="136589"/>
                  </a:cubicBezTo>
                  <a:lnTo>
                    <a:pt x="1749262" y="105347"/>
                  </a:lnTo>
                  <a:lnTo>
                    <a:pt x="0" y="105347"/>
                  </a:lnTo>
                  <a:lnTo>
                    <a:pt x="0" y="67247"/>
                  </a:lnTo>
                  <a:lnTo>
                    <a:pt x="1749044" y="67247"/>
                  </a:lnTo>
                  <a:lnTo>
                    <a:pt x="1695704" y="36132"/>
                  </a:lnTo>
                  <a:cubicBezTo>
                    <a:pt x="1686687" y="30797"/>
                    <a:pt x="1683639" y="19114"/>
                    <a:pt x="1688846" y="10097"/>
                  </a:cubicBezTo>
                  <a:cubicBezTo>
                    <a:pt x="1691513" y="5525"/>
                    <a:pt x="1695767" y="2477"/>
                    <a:pt x="1700498" y="123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367A20-B4AD-416B-AD06-191FEDFCF14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53796" y="2194052"/>
              <a:ext cx="2132076" cy="425196"/>
            </a:xfrm>
            <a:prstGeom prst="rect">
              <a:avLst/>
            </a:prstGeom>
          </p:spPr>
        </p:pic>
        <p:sp>
          <p:nvSpPr>
            <p:cNvPr id="17" name="Shape 390">
              <a:extLst>
                <a:ext uri="{FF2B5EF4-FFF2-40B4-BE49-F238E27FC236}">
                  <a16:creationId xmlns:a16="http://schemas.microsoft.com/office/drawing/2014/main" id="{A194363D-11F0-48A8-A586-B99AB7228A77}"/>
                </a:ext>
              </a:extLst>
            </p:cNvPr>
            <p:cNvSpPr/>
            <p:nvPr/>
          </p:nvSpPr>
          <p:spPr>
            <a:xfrm>
              <a:off x="866648" y="2297494"/>
              <a:ext cx="1876552" cy="174815"/>
            </a:xfrm>
            <a:custGeom>
              <a:avLst/>
              <a:gdLst/>
              <a:ahLst/>
              <a:cxnLst/>
              <a:rect l="0" t="0" r="0" b="0"/>
              <a:pathLst>
                <a:path w="1876552" h="174815">
                  <a:moveTo>
                    <a:pt x="157004" y="1238"/>
                  </a:moveTo>
                  <a:cubicBezTo>
                    <a:pt x="161735" y="2477"/>
                    <a:pt x="165989" y="5525"/>
                    <a:pt x="168656" y="10097"/>
                  </a:cubicBezTo>
                  <a:cubicBezTo>
                    <a:pt x="173863" y="19114"/>
                    <a:pt x="170815" y="30797"/>
                    <a:pt x="161798" y="36132"/>
                  </a:cubicBezTo>
                  <a:lnTo>
                    <a:pt x="108458" y="67247"/>
                  </a:lnTo>
                  <a:lnTo>
                    <a:pt x="1876552" y="67247"/>
                  </a:lnTo>
                  <a:lnTo>
                    <a:pt x="1876552" y="105347"/>
                  </a:lnTo>
                  <a:lnTo>
                    <a:pt x="108240" y="105347"/>
                  </a:lnTo>
                  <a:lnTo>
                    <a:pt x="161798" y="136589"/>
                  </a:lnTo>
                  <a:cubicBezTo>
                    <a:pt x="170815" y="141922"/>
                    <a:pt x="173863" y="153479"/>
                    <a:pt x="168656" y="162623"/>
                  </a:cubicBezTo>
                  <a:cubicBezTo>
                    <a:pt x="163322" y="171767"/>
                    <a:pt x="151638" y="174815"/>
                    <a:pt x="142494" y="169482"/>
                  </a:cubicBezTo>
                  <a:lnTo>
                    <a:pt x="0" y="86297"/>
                  </a:lnTo>
                  <a:lnTo>
                    <a:pt x="142494" y="3239"/>
                  </a:lnTo>
                  <a:cubicBezTo>
                    <a:pt x="147066" y="572"/>
                    <a:pt x="152273" y="0"/>
                    <a:pt x="157004" y="123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8127">
              <a:extLst>
                <a:ext uri="{FF2B5EF4-FFF2-40B4-BE49-F238E27FC236}">
                  <a16:creationId xmlns:a16="http://schemas.microsoft.com/office/drawing/2014/main" id="{739F54A7-682E-4F99-9B02-E26B28087A59}"/>
                </a:ext>
              </a:extLst>
            </p:cNvPr>
            <p:cNvSpPr/>
            <p:nvPr/>
          </p:nvSpPr>
          <p:spPr>
            <a:xfrm>
              <a:off x="2457450" y="1678940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0"/>
                  </a:moveTo>
                  <a:lnTo>
                    <a:pt x="676275" y="0"/>
                  </a:lnTo>
                  <a:lnTo>
                    <a:pt x="676275" y="285750"/>
                  </a:lnTo>
                  <a:lnTo>
                    <a:pt x="0" y="28575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392">
              <a:extLst>
                <a:ext uri="{FF2B5EF4-FFF2-40B4-BE49-F238E27FC236}">
                  <a16:creationId xmlns:a16="http://schemas.microsoft.com/office/drawing/2014/main" id="{49A16A7C-3E87-4187-B775-21C0D53073FB}"/>
                </a:ext>
              </a:extLst>
            </p:cNvPr>
            <p:cNvSpPr/>
            <p:nvPr/>
          </p:nvSpPr>
          <p:spPr>
            <a:xfrm>
              <a:off x="2457450" y="1678940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285750"/>
                  </a:moveTo>
                  <a:lnTo>
                    <a:pt x="676275" y="285750"/>
                  </a:lnTo>
                  <a:lnTo>
                    <a:pt x="67627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7B533C-C74B-4AE4-9F99-FDFA31C4C21A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61260" y="1727708"/>
              <a:ext cx="669036" cy="18897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5674BF-5EAF-43B1-923C-07EAED606848}"/>
                </a:ext>
              </a:extLst>
            </p:cNvPr>
            <p:cNvSpPr/>
            <p:nvPr/>
          </p:nvSpPr>
          <p:spPr>
            <a:xfrm>
              <a:off x="2553335" y="1755775"/>
              <a:ext cx="189647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50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E7FC5B-4D50-49DB-8388-249E0302506E}"/>
                </a:ext>
              </a:extLst>
            </p:cNvPr>
            <p:cNvSpPr/>
            <p:nvPr/>
          </p:nvSpPr>
          <p:spPr>
            <a:xfrm>
              <a:off x="2696347" y="1755775"/>
              <a:ext cx="30153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578E09-7465-487F-9FEE-F809EF26B1D3}"/>
                </a:ext>
              </a:extLst>
            </p:cNvPr>
            <p:cNvSpPr/>
            <p:nvPr/>
          </p:nvSpPr>
          <p:spPr>
            <a:xfrm>
              <a:off x="2922143" y="1755775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Shape 8128">
              <a:extLst>
                <a:ext uri="{FF2B5EF4-FFF2-40B4-BE49-F238E27FC236}">
                  <a16:creationId xmlns:a16="http://schemas.microsoft.com/office/drawing/2014/main" id="{198A6D76-EA47-47F6-92BD-845E4992006F}"/>
                </a:ext>
              </a:extLst>
            </p:cNvPr>
            <p:cNvSpPr/>
            <p:nvPr/>
          </p:nvSpPr>
          <p:spPr>
            <a:xfrm>
              <a:off x="2476500" y="281241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0"/>
                  </a:moveTo>
                  <a:lnTo>
                    <a:pt x="676275" y="0"/>
                  </a:lnTo>
                  <a:lnTo>
                    <a:pt x="676275" y="285750"/>
                  </a:lnTo>
                  <a:lnTo>
                    <a:pt x="0" y="28575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98">
              <a:extLst>
                <a:ext uri="{FF2B5EF4-FFF2-40B4-BE49-F238E27FC236}">
                  <a16:creationId xmlns:a16="http://schemas.microsoft.com/office/drawing/2014/main" id="{D4D08A11-D4EB-4650-985A-7A67E142AF85}"/>
                </a:ext>
              </a:extLst>
            </p:cNvPr>
            <p:cNvSpPr/>
            <p:nvPr/>
          </p:nvSpPr>
          <p:spPr>
            <a:xfrm>
              <a:off x="2476500" y="281241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285750"/>
                  </a:moveTo>
                  <a:lnTo>
                    <a:pt x="676275" y="285750"/>
                  </a:lnTo>
                  <a:lnTo>
                    <a:pt x="67627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4A36450-7C5D-493B-A336-E7955F1C8A90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79548" y="2861564"/>
              <a:ext cx="670560" cy="18745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12CC8F-D58C-4A7E-B0E5-50000E4559A0}"/>
                </a:ext>
              </a:extLst>
            </p:cNvPr>
            <p:cNvSpPr/>
            <p:nvPr/>
          </p:nvSpPr>
          <p:spPr>
            <a:xfrm>
              <a:off x="2571623" y="2889631"/>
              <a:ext cx="189647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50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49109E-3F85-4B2C-BC32-049CF8432DF4}"/>
                </a:ext>
              </a:extLst>
            </p:cNvPr>
            <p:cNvSpPr/>
            <p:nvPr/>
          </p:nvSpPr>
          <p:spPr>
            <a:xfrm>
              <a:off x="2714635" y="2889631"/>
              <a:ext cx="30153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0E95E74-FB3B-42D7-B3AD-F7FBEA00EA7E}"/>
                </a:ext>
              </a:extLst>
            </p:cNvPr>
            <p:cNvSpPr/>
            <p:nvPr/>
          </p:nvSpPr>
          <p:spPr>
            <a:xfrm>
              <a:off x="2940431" y="2889631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Shape 8129">
              <a:extLst>
                <a:ext uri="{FF2B5EF4-FFF2-40B4-BE49-F238E27FC236}">
                  <a16:creationId xmlns:a16="http://schemas.microsoft.com/office/drawing/2014/main" id="{DB660BD7-09DF-4D00-90D0-252A3B0FEB31}"/>
                </a:ext>
              </a:extLst>
            </p:cNvPr>
            <p:cNvSpPr/>
            <p:nvPr/>
          </p:nvSpPr>
          <p:spPr>
            <a:xfrm>
              <a:off x="3228975" y="220281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0"/>
                  </a:moveTo>
                  <a:lnTo>
                    <a:pt x="676275" y="0"/>
                  </a:lnTo>
                  <a:lnTo>
                    <a:pt x="676275" y="285750"/>
                  </a:lnTo>
                  <a:lnTo>
                    <a:pt x="0" y="28575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404">
              <a:extLst>
                <a:ext uri="{FF2B5EF4-FFF2-40B4-BE49-F238E27FC236}">
                  <a16:creationId xmlns:a16="http://schemas.microsoft.com/office/drawing/2014/main" id="{1E213737-9EAA-496E-883B-AFB77DCC6942}"/>
                </a:ext>
              </a:extLst>
            </p:cNvPr>
            <p:cNvSpPr/>
            <p:nvPr/>
          </p:nvSpPr>
          <p:spPr>
            <a:xfrm>
              <a:off x="3228975" y="220281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285750"/>
                  </a:moveTo>
                  <a:lnTo>
                    <a:pt x="676275" y="285750"/>
                  </a:lnTo>
                  <a:lnTo>
                    <a:pt x="67627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44E5CD6-EB0C-4507-B688-B1BBBDBED21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232404" y="2251964"/>
              <a:ext cx="669036" cy="18745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59D72A-9335-40DB-B8D9-7E3AD3209AD2}"/>
                </a:ext>
              </a:extLst>
            </p:cNvPr>
            <p:cNvSpPr/>
            <p:nvPr/>
          </p:nvSpPr>
          <p:spPr>
            <a:xfrm>
              <a:off x="3324733" y="2280031"/>
              <a:ext cx="333420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57.5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C7A9A-AD29-4EC6-845F-32E5213C360A}"/>
                </a:ext>
              </a:extLst>
            </p:cNvPr>
            <p:cNvSpPr/>
            <p:nvPr/>
          </p:nvSpPr>
          <p:spPr>
            <a:xfrm>
              <a:off x="3574669" y="2280031"/>
              <a:ext cx="303625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5C928AA-005B-4FA4-9E9F-15429B104600}"/>
                </a:ext>
              </a:extLst>
            </p:cNvPr>
            <p:cNvSpPr/>
            <p:nvPr/>
          </p:nvSpPr>
          <p:spPr>
            <a:xfrm>
              <a:off x="3801745" y="2280031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Shape 8130">
              <a:extLst>
                <a:ext uri="{FF2B5EF4-FFF2-40B4-BE49-F238E27FC236}">
                  <a16:creationId xmlns:a16="http://schemas.microsoft.com/office/drawing/2014/main" id="{9D784BC9-7C83-4FBB-BF0E-E46632A60C53}"/>
                </a:ext>
              </a:extLst>
            </p:cNvPr>
            <p:cNvSpPr/>
            <p:nvPr/>
          </p:nvSpPr>
          <p:spPr>
            <a:xfrm>
              <a:off x="1485900" y="222186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0"/>
                  </a:moveTo>
                  <a:lnTo>
                    <a:pt x="676275" y="0"/>
                  </a:lnTo>
                  <a:lnTo>
                    <a:pt x="676275" y="285750"/>
                  </a:lnTo>
                  <a:lnTo>
                    <a:pt x="0" y="28575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411">
              <a:extLst>
                <a:ext uri="{FF2B5EF4-FFF2-40B4-BE49-F238E27FC236}">
                  <a16:creationId xmlns:a16="http://schemas.microsoft.com/office/drawing/2014/main" id="{564BD746-F51C-431D-9E61-AD43D9AB20D9}"/>
                </a:ext>
              </a:extLst>
            </p:cNvPr>
            <p:cNvSpPr/>
            <p:nvPr/>
          </p:nvSpPr>
          <p:spPr>
            <a:xfrm>
              <a:off x="1485900" y="2221865"/>
              <a:ext cx="676275" cy="285750"/>
            </a:xfrm>
            <a:custGeom>
              <a:avLst/>
              <a:gdLst/>
              <a:ahLst/>
              <a:cxnLst/>
              <a:rect l="0" t="0" r="0" b="0"/>
              <a:pathLst>
                <a:path w="676275" h="285750">
                  <a:moveTo>
                    <a:pt x="0" y="285750"/>
                  </a:moveTo>
                  <a:lnTo>
                    <a:pt x="676275" y="285750"/>
                  </a:lnTo>
                  <a:lnTo>
                    <a:pt x="67627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E933A70-DE66-430E-B969-DAE8E64DEC3B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488948" y="2270252"/>
              <a:ext cx="670560" cy="18897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75D804-5159-48F1-B943-D42C61C94165}"/>
                </a:ext>
              </a:extLst>
            </p:cNvPr>
            <p:cNvSpPr/>
            <p:nvPr/>
          </p:nvSpPr>
          <p:spPr>
            <a:xfrm>
              <a:off x="1581023" y="2298319"/>
              <a:ext cx="333420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57.5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3EFA79-031A-40D2-ABBF-66F01B68F62B}"/>
                </a:ext>
              </a:extLst>
            </p:cNvPr>
            <p:cNvSpPr/>
            <p:nvPr/>
          </p:nvSpPr>
          <p:spPr>
            <a:xfrm>
              <a:off x="1830959" y="2298319"/>
              <a:ext cx="303625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173063-77CB-483D-81F3-2DB9EBA0D074}"/>
                </a:ext>
              </a:extLst>
            </p:cNvPr>
            <p:cNvSpPr/>
            <p:nvPr/>
          </p:nvSpPr>
          <p:spPr>
            <a:xfrm>
              <a:off x="2058035" y="2298319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643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CA78-8B35-403D-B75E-360AAC0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Step 5; </a:t>
            </a:r>
            <a:r>
              <a:rPr lang="en-US" sz="2800" dirty="0">
                <a:solidFill>
                  <a:srgbClr val="FF0000"/>
                </a:solidFill>
              </a:rPr>
              <a:t>draw the area required for each view.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43A442-9D9D-44DB-A17A-2469276315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22" y="1012874"/>
            <a:ext cx="5921647" cy="55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22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302B-D342-4631-B49E-0E0B4EB7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Step 6; draw each view. 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25BE9B-DE48-4B8B-A4A2-C9E34B43D6C7}"/>
              </a:ext>
            </a:extLst>
          </p:cNvPr>
          <p:cNvGrpSpPr/>
          <p:nvPr/>
        </p:nvGrpSpPr>
        <p:grpSpPr>
          <a:xfrm>
            <a:off x="2060474" y="801986"/>
            <a:ext cx="6752222" cy="5907806"/>
            <a:chOff x="0" y="0"/>
            <a:chExt cx="6724367" cy="5476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28E566-AAD7-4487-BFF7-F92744AB64B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724367" cy="5476856"/>
            </a:xfrm>
            <a:prstGeom prst="rect">
              <a:avLst/>
            </a:prstGeom>
          </p:spPr>
        </p:pic>
        <p:sp>
          <p:nvSpPr>
            <p:cNvPr id="6" name="Shape 484">
              <a:extLst>
                <a:ext uri="{FF2B5EF4-FFF2-40B4-BE49-F238E27FC236}">
                  <a16:creationId xmlns:a16="http://schemas.microsoft.com/office/drawing/2014/main" id="{8C1ABAF7-D883-4BC4-8152-CCBB2DF8F0D6}"/>
                </a:ext>
              </a:extLst>
            </p:cNvPr>
            <p:cNvSpPr/>
            <p:nvPr/>
          </p:nvSpPr>
          <p:spPr>
            <a:xfrm>
              <a:off x="2000250" y="2275771"/>
              <a:ext cx="0" cy="400050"/>
            </a:xfrm>
            <a:custGeom>
              <a:avLst/>
              <a:gdLst/>
              <a:ahLst/>
              <a:cxnLst/>
              <a:rect l="0" t="0" r="0" b="0"/>
              <a:pathLst>
                <a:path h="400050">
                  <a:moveTo>
                    <a:pt x="0" y="40005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485">
              <a:extLst>
                <a:ext uri="{FF2B5EF4-FFF2-40B4-BE49-F238E27FC236}">
                  <a16:creationId xmlns:a16="http://schemas.microsoft.com/office/drawing/2014/main" id="{50FFA3F1-B77F-4C37-9AFA-8349DC97EB0A}"/>
                </a:ext>
              </a:extLst>
            </p:cNvPr>
            <p:cNvSpPr/>
            <p:nvPr/>
          </p:nvSpPr>
          <p:spPr>
            <a:xfrm>
              <a:off x="3476625" y="3780721"/>
              <a:ext cx="400050" cy="9525"/>
            </a:xfrm>
            <a:custGeom>
              <a:avLst/>
              <a:gdLst/>
              <a:ahLst/>
              <a:cxnLst/>
              <a:rect l="0" t="0" r="0" b="0"/>
              <a:pathLst>
                <a:path w="400050" h="9525">
                  <a:moveTo>
                    <a:pt x="0" y="9525"/>
                  </a:moveTo>
                  <a:lnTo>
                    <a:pt x="40005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486">
              <a:extLst>
                <a:ext uri="{FF2B5EF4-FFF2-40B4-BE49-F238E27FC236}">
                  <a16:creationId xmlns:a16="http://schemas.microsoft.com/office/drawing/2014/main" id="{1D9A87B8-7C4F-4DCB-ADC7-A116D460CAD3}"/>
                </a:ext>
              </a:extLst>
            </p:cNvPr>
            <p:cNvSpPr/>
            <p:nvPr/>
          </p:nvSpPr>
          <p:spPr>
            <a:xfrm>
              <a:off x="4638675" y="1304221"/>
              <a:ext cx="9525" cy="1371600"/>
            </a:xfrm>
            <a:custGeom>
              <a:avLst/>
              <a:gdLst/>
              <a:ahLst/>
              <a:cxnLst/>
              <a:rect l="0" t="0" r="0" b="0"/>
              <a:pathLst>
                <a:path w="9525" h="1371600">
                  <a:moveTo>
                    <a:pt x="9525" y="137160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487">
              <a:extLst>
                <a:ext uri="{FF2B5EF4-FFF2-40B4-BE49-F238E27FC236}">
                  <a16:creationId xmlns:a16="http://schemas.microsoft.com/office/drawing/2014/main" id="{CD7C20FA-03D1-4A6E-8B83-2FE4E2B47884}"/>
                </a:ext>
              </a:extLst>
            </p:cNvPr>
            <p:cNvSpPr/>
            <p:nvPr/>
          </p:nvSpPr>
          <p:spPr>
            <a:xfrm>
              <a:off x="3475990" y="1294696"/>
              <a:ext cx="1152525" cy="9525"/>
            </a:xfrm>
            <a:custGeom>
              <a:avLst/>
              <a:gdLst/>
              <a:ahLst/>
              <a:cxnLst/>
              <a:rect l="0" t="0" r="0" b="0"/>
              <a:pathLst>
                <a:path w="1152525" h="9525">
                  <a:moveTo>
                    <a:pt x="0" y="9525"/>
                  </a:moveTo>
                  <a:lnTo>
                    <a:pt x="1152525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488">
              <a:extLst>
                <a:ext uri="{FF2B5EF4-FFF2-40B4-BE49-F238E27FC236}">
                  <a16:creationId xmlns:a16="http://schemas.microsoft.com/office/drawing/2014/main" id="{69790084-D6A5-4186-9461-17EFD5A791A5}"/>
                </a:ext>
              </a:extLst>
            </p:cNvPr>
            <p:cNvSpPr/>
            <p:nvPr/>
          </p:nvSpPr>
          <p:spPr>
            <a:xfrm>
              <a:off x="4705350" y="1489006"/>
              <a:ext cx="850646" cy="440436"/>
            </a:xfrm>
            <a:custGeom>
              <a:avLst/>
              <a:gdLst/>
              <a:ahLst/>
              <a:cxnLst/>
              <a:rect l="0" t="0" r="0" b="0"/>
              <a:pathLst>
                <a:path w="850646" h="440436">
                  <a:moveTo>
                    <a:pt x="844804" y="0"/>
                  </a:moveTo>
                  <a:lnTo>
                    <a:pt x="850646" y="11302"/>
                  </a:lnTo>
                  <a:lnTo>
                    <a:pt x="35133" y="423702"/>
                  </a:lnTo>
                  <a:lnTo>
                    <a:pt x="99695" y="427609"/>
                  </a:lnTo>
                  <a:cubicBezTo>
                    <a:pt x="103124" y="427736"/>
                    <a:pt x="105791" y="430784"/>
                    <a:pt x="105664" y="434339"/>
                  </a:cubicBezTo>
                  <a:cubicBezTo>
                    <a:pt x="105410" y="437769"/>
                    <a:pt x="102362" y="440436"/>
                    <a:pt x="98933" y="440309"/>
                  </a:cubicBezTo>
                  <a:lnTo>
                    <a:pt x="0" y="434339"/>
                  </a:lnTo>
                  <a:lnTo>
                    <a:pt x="53848" y="351155"/>
                  </a:lnTo>
                  <a:cubicBezTo>
                    <a:pt x="55753" y="348234"/>
                    <a:pt x="59690" y="347345"/>
                    <a:pt x="62611" y="349250"/>
                  </a:cubicBezTo>
                  <a:cubicBezTo>
                    <a:pt x="65532" y="351155"/>
                    <a:pt x="66421" y="355092"/>
                    <a:pt x="64516" y="358013"/>
                  </a:cubicBezTo>
                  <a:lnTo>
                    <a:pt x="29294" y="412336"/>
                  </a:lnTo>
                  <a:lnTo>
                    <a:pt x="8448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8135">
              <a:extLst>
                <a:ext uri="{FF2B5EF4-FFF2-40B4-BE49-F238E27FC236}">
                  <a16:creationId xmlns:a16="http://schemas.microsoft.com/office/drawing/2014/main" id="{BB27B7A9-D2C7-4A89-B97D-6168BACCDABF}"/>
                </a:ext>
              </a:extLst>
            </p:cNvPr>
            <p:cNvSpPr/>
            <p:nvPr/>
          </p:nvSpPr>
          <p:spPr>
            <a:xfrm>
              <a:off x="5410200" y="1294696"/>
              <a:ext cx="1276350" cy="438150"/>
            </a:xfrm>
            <a:custGeom>
              <a:avLst/>
              <a:gdLst/>
              <a:ahLst/>
              <a:cxnLst/>
              <a:rect l="0" t="0" r="0" b="0"/>
              <a:pathLst>
                <a:path w="1276350" h="438150">
                  <a:moveTo>
                    <a:pt x="0" y="0"/>
                  </a:moveTo>
                  <a:lnTo>
                    <a:pt x="1276350" y="0"/>
                  </a:lnTo>
                  <a:lnTo>
                    <a:pt x="1276350" y="438150"/>
                  </a:lnTo>
                  <a:lnTo>
                    <a:pt x="0" y="43815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490">
              <a:extLst>
                <a:ext uri="{FF2B5EF4-FFF2-40B4-BE49-F238E27FC236}">
                  <a16:creationId xmlns:a16="http://schemas.microsoft.com/office/drawing/2014/main" id="{9241B674-6804-49C9-90D4-50E09B8F286E}"/>
                </a:ext>
              </a:extLst>
            </p:cNvPr>
            <p:cNvSpPr/>
            <p:nvPr/>
          </p:nvSpPr>
          <p:spPr>
            <a:xfrm>
              <a:off x="5410200" y="1294696"/>
              <a:ext cx="1276350" cy="438150"/>
            </a:xfrm>
            <a:custGeom>
              <a:avLst/>
              <a:gdLst/>
              <a:ahLst/>
              <a:cxnLst/>
              <a:rect l="0" t="0" r="0" b="0"/>
              <a:pathLst>
                <a:path w="1276350" h="438150">
                  <a:moveTo>
                    <a:pt x="0" y="438150"/>
                  </a:moveTo>
                  <a:lnTo>
                    <a:pt x="1276350" y="438150"/>
                  </a:lnTo>
                  <a:lnTo>
                    <a:pt x="127635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1C9EF5-3173-4166-A6E5-4594387090C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13248" y="1343210"/>
              <a:ext cx="1269492" cy="34137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785502-60BF-403E-B352-14108F8FD620}"/>
                </a:ext>
              </a:extLst>
            </p:cNvPr>
            <p:cNvSpPr/>
            <p:nvPr/>
          </p:nvSpPr>
          <p:spPr>
            <a:xfrm>
              <a:off x="5505958" y="1370896"/>
              <a:ext cx="103289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Construction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5EB235-3838-4EE7-884A-1E6B7CDE114B}"/>
                </a:ext>
              </a:extLst>
            </p:cNvPr>
            <p:cNvSpPr/>
            <p:nvPr/>
          </p:nvSpPr>
          <p:spPr>
            <a:xfrm>
              <a:off x="6283198" y="1370896"/>
              <a:ext cx="284190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line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B17AB4-A1B0-4306-A480-B6969C733DD7}"/>
                </a:ext>
              </a:extLst>
            </p:cNvPr>
            <p:cNvSpPr/>
            <p:nvPr/>
          </p:nvSpPr>
          <p:spPr>
            <a:xfrm>
              <a:off x="6495288" y="137089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77A8A-77B2-43FD-8DAE-0C83B117CCC7}"/>
              </a:ext>
            </a:extLst>
          </p:cNvPr>
          <p:cNvSpPr/>
          <p:nvPr/>
        </p:nvSpPr>
        <p:spPr>
          <a:xfrm rot="16200000">
            <a:off x="-1862733" y="2496379"/>
            <a:ext cx="5907806" cy="1938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627380" indent="-6350">
              <a:lnSpc>
                <a:spcPct val="148000"/>
              </a:lnSpc>
              <a:spcBef>
                <a:spcPts val="0"/>
              </a:spcBef>
              <a:spcAft>
                <a:spcPts val="1025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 that;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except border line, title block and the views all others can be done by using construction line.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79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82D0B-6468-4F7C-90C5-7F8D618E31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980660"/>
            <a:ext cx="6904381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9550"/>
            <a:ext cx="85915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30889"/>
      </p:ext>
    </p:extLst>
  </p:cSld>
  <p:clrMapOvr>
    <a:masterClrMapping/>
  </p:clrMapOvr>
  <p:transition spd="med">
    <p:push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BDED-BB6F-4087-8960-CD67A985BB6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991475">
            <a:off x="457199" y="2925416"/>
            <a:ext cx="8229600" cy="7951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17133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6250"/>
            <a:ext cx="83058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6567"/>
      </p:ext>
    </p:extLst>
  </p:cSld>
  <p:clrMapOvr>
    <a:masterClrMapping/>
  </p:clrMapOvr>
  <p:transition spd="med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600"/>
            <a:ext cx="81343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08949"/>
      </p:ext>
    </p:extLst>
  </p:cSld>
  <p:clrMapOvr>
    <a:masterClrMapping/>
  </p:clrMapOvr>
  <p:transition spd="med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85750"/>
            <a:ext cx="85915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224439"/>
      </p:ext>
    </p:extLst>
  </p:cSld>
  <p:clrMapOvr>
    <a:masterClrMapping/>
  </p:clrMapOvr>
  <p:transition spd="med">
    <p:push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716</Words>
  <Application>Microsoft Office PowerPoint</Application>
  <PresentationFormat>On-screen Show (4:3)</PresentationFormat>
  <Paragraphs>194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Swis721 LtEx BT</vt:lpstr>
      <vt:lpstr>Times New Roman</vt:lpstr>
      <vt:lpstr>Wingdings</vt:lpstr>
      <vt:lpstr>Default Design</vt:lpstr>
      <vt:lpstr>CHAPTER THREE Multi View Drawing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 Dimensioning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layout</vt:lpstr>
      <vt:lpstr>Layout of drawing</vt:lpstr>
      <vt:lpstr>Layout of drawing</vt:lpstr>
      <vt:lpstr>Steps to centering the drawing </vt:lpstr>
      <vt:lpstr>Step 2; draw diagonal lines from the corners of the net working area.</vt:lpstr>
      <vt:lpstr>Step 3; calculate the total horizontal and vertical distance covered by the drawing by considering the space between each view.  </vt:lpstr>
      <vt:lpstr>Step 4; draw line from the center (point of intersection of the diagonal lines) to half of horizontal and vertical lines</vt:lpstr>
      <vt:lpstr>Step 5; draw the area required for each view.  </vt:lpstr>
      <vt:lpstr>Step 6; draw each view.  </vt:lpstr>
      <vt:lpstr>PowerPoint Presentation</vt:lpstr>
      <vt:lpstr>PowerPoint Presentation</vt:lpstr>
    </vt:vector>
  </TitlesOfParts>
  <Company>Chula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this</cp:lastModifiedBy>
  <cp:revision>329</cp:revision>
  <dcterms:created xsi:type="dcterms:W3CDTF">2005-11-12T09:13:07Z</dcterms:created>
  <dcterms:modified xsi:type="dcterms:W3CDTF">2020-03-06T07:42:26Z</dcterms:modified>
</cp:coreProperties>
</file>